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s/comment1.xml" ContentType="application/vnd.openxmlformats-officedocument.presentationml.comment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1pPr>
    <a:lvl2pPr marL="0" marR="0" indent="228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2pPr>
    <a:lvl3pPr marL="0" marR="0" indent="457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3pPr>
    <a:lvl4pPr marL="0" marR="0" indent="685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4pPr>
    <a:lvl5pPr marL="0" marR="0" indent="9144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5pPr>
    <a:lvl6pPr marL="0" marR="0" indent="11430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6pPr>
    <a:lvl7pPr marL="0" marR="0" indent="13716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7pPr>
    <a:lvl8pPr marL="0" marR="0" indent="16002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8pPr>
    <a:lvl9pPr marL="0" marR="0" indent="182880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icolas Martignole" initials="NM"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
          <a:latin typeface="Helvetica Light"/>
          <a:ea typeface="Helvetica Light"/>
          <a:cs typeface="Helvetica Light"/>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off" i="of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off" i="of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
          <a:latin typeface="Helvetica Light"/>
          <a:ea typeface="Helvetica Light"/>
          <a:cs typeface="Helvetica Light"/>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
          <a:latin typeface="Helvetica Light"/>
          <a:ea typeface="Helvetica Light"/>
          <a:cs typeface="Helvetica Light"/>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chemeClr val="accent3">
              <a:alpha val="35000"/>
            </a:schemeClr>
          </a:solidFill>
        </a:fill>
      </a:tcStyle>
    </a:band2H>
    <a:firstCol>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off" i="of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
          <a:latin typeface="Helvetica Light"/>
          <a:ea typeface="Helvetica Light"/>
          <a:cs typeface="Helvetica Light"/>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
          <a:latin typeface="Helvetica Light"/>
          <a:ea typeface="Helvetica Light"/>
          <a:cs typeface="Helvetica Light"/>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comments" Target="comments/comment1.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Relationship Id="rId31" Type="http://schemas.openxmlformats.org/officeDocument/2006/relationships/slide" Target="slides/slide23.xml"/><Relationship Id="rId32" Type="http://schemas.openxmlformats.org/officeDocument/2006/relationships/slide" Target="slides/slide24.xml"/><Relationship Id="rId33" Type="http://schemas.openxmlformats.org/officeDocument/2006/relationships/slide" Target="slides/slide25.xml"/><Relationship Id="rId34" Type="http://schemas.openxmlformats.org/officeDocument/2006/relationships/slide" Target="slides/slide26.xml"/><Relationship Id="rId35" Type="http://schemas.openxmlformats.org/officeDocument/2006/relationships/slide" Target="slides/slide27.xml"/><Relationship Id="rId36" Type="http://schemas.openxmlformats.org/officeDocument/2006/relationships/slide" Target="slides/slide28.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03-20T10:33:54.556" idx="1">
    <p:pos x="5148" y="2843"/>
    <p:text>See how we used transparent font to highlight step 2</p:text>
    <p:extLst>
      <p:ext uri="{C676402C-5697-4E1C-873F-D02D1690AC5C}">
        <p15:threadingInfo xmlns:p15="http://schemas.microsoft.com/office/powerpoint/2012/main" timeZoneBias="-60"/>
      </p:ext>
    </p:extLst>
  </p:cm>
</p:cmLst>
</file>

<file path=ppt/media/image1.jpeg>
</file>

<file path=ppt/media/image1.png>
</file>

<file path=ppt/media/image1.tif>
</file>

<file path=ppt/media/image10.png>
</file>

<file path=ppt/media/image11.png>
</file>

<file path=ppt/media/image12.png>
</file>

<file path=ppt/media/image13.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Shape 245"/>
          <p:cNvSpPr/>
          <p:nvPr>
            <p:ph type="sldImg"/>
          </p:nvPr>
        </p:nvSpPr>
        <p:spPr>
          <a:xfrm>
            <a:off x="1143000" y="685800"/>
            <a:ext cx="4572000" cy="3429000"/>
          </a:xfrm>
          <a:prstGeom prst="rect">
            <a:avLst/>
          </a:prstGeom>
        </p:spPr>
        <p:txBody>
          <a:bodyPr/>
          <a:lstStyle/>
          <a:p>
            <a:pPr/>
          </a:p>
        </p:txBody>
      </p:sp>
      <p:sp>
        <p:nvSpPr>
          <p:cNvPr id="246" name="Shape 24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2.png"/></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8.png"/><Relationship Id="rId4" Type="http://schemas.openxmlformats.org/officeDocument/2006/relationships/image" Target="../media/image2.pn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 Id="rId4" Type="http://schemas.openxmlformats.org/officeDocument/2006/relationships/image" Target="../media/image2.pn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2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re et sous-titre avec imag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 name="Texte du titre"/>
          <p:cNvSpPr txBox="1"/>
          <p:nvPr>
            <p:ph type="title"/>
          </p:nvPr>
        </p:nvSpPr>
        <p:spPr>
          <a:xfrm>
            <a:off x="1463959" y="3432813"/>
            <a:ext cx="21456081" cy="3869753"/>
          </a:xfrm>
          <a:prstGeom prst="rect">
            <a:avLst/>
          </a:prstGeom>
        </p:spPr>
        <p:txBody>
          <a:bodyPr anchor="t"/>
          <a:lstStyle>
            <a:lvl1pPr>
              <a:defRPr>
                <a:latin typeface="+mn-lt"/>
                <a:ea typeface="+mn-ea"/>
                <a:cs typeface="+mn-cs"/>
                <a:sym typeface="Montserrat-Bold"/>
              </a:defRPr>
            </a:lvl1pPr>
          </a:lstStyle>
          <a:p>
            <a:pPr/>
            <a:r>
              <a:t>Texte du titre</a:t>
            </a:r>
          </a:p>
        </p:txBody>
      </p:sp>
      <p:sp>
        <p:nvSpPr>
          <p:cNvPr id="16" name="Texte niveau 1…"/>
          <p:cNvSpPr txBox="1"/>
          <p:nvPr>
            <p:ph type="body" sz="quarter" idx="1"/>
          </p:nvPr>
        </p:nvSpPr>
        <p:spPr>
          <a:xfrm>
            <a:off x="2961556" y="7874628"/>
            <a:ext cx="14716126" cy="2844386"/>
          </a:xfrm>
          <a:prstGeom prst="rect">
            <a:avLst/>
          </a:prstGeom>
        </p:spPr>
        <p:txBody>
          <a:bodyPr/>
          <a:lstStyle>
            <a:lvl1pPr>
              <a:spcBef>
                <a:spcPts val="0"/>
              </a:spcBef>
              <a:defRPr sz="5100">
                <a:latin typeface="+mj-lt"/>
                <a:ea typeface="+mj-ea"/>
                <a:cs typeface="+mj-cs"/>
                <a:sym typeface="Montserrat-Regular"/>
              </a:defRPr>
            </a:lvl1pPr>
            <a:lvl2pPr>
              <a:spcBef>
                <a:spcPts val="0"/>
              </a:spcBef>
              <a:defRPr>
                <a:latin typeface="+mj-lt"/>
                <a:ea typeface="+mj-ea"/>
                <a:cs typeface="+mj-cs"/>
                <a:sym typeface="Montserrat-Regular"/>
              </a:defRPr>
            </a:lvl2pPr>
            <a:lvl3pPr>
              <a:spcBef>
                <a:spcPts val="0"/>
              </a:spcBef>
              <a:defRPr>
                <a:latin typeface="+mj-lt"/>
                <a:ea typeface="+mj-ea"/>
                <a:cs typeface="+mj-cs"/>
                <a:sym typeface="Montserrat-Regular"/>
              </a:defRPr>
            </a:lvl3pPr>
            <a:lvl4pPr>
              <a:spcBef>
                <a:spcPts val="0"/>
              </a:spcBef>
              <a:defRPr>
                <a:latin typeface="+mj-lt"/>
                <a:ea typeface="+mj-ea"/>
                <a:cs typeface="+mj-cs"/>
                <a:sym typeface="Montserrat-Regular"/>
              </a:defRPr>
            </a:lvl4pPr>
            <a:lvl5pPr>
              <a:spcBef>
                <a:spcPts val="0"/>
              </a:spcBef>
              <a:defRPr>
                <a:latin typeface="+mj-lt"/>
                <a:ea typeface="+mj-ea"/>
                <a:cs typeface="+mj-cs"/>
                <a:sym typeface="Montserrat-Regular"/>
              </a:defRPr>
            </a:lvl5pPr>
          </a:lstStyle>
          <a:p>
            <a:pPr/>
            <a:r>
              <a:t>Texte niveau 1</a:t>
            </a:r>
          </a:p>
          <a:p>
            <a:pPr lvl="1"/>
            <a:r>
              <a:t>Texte niveau 2</a:t>
            </a:r>
          </a:p>
          <a:p>
            <a:pPr lvl="2"/>
            <a:r>
              <a:t>Texte niveau 3</a:t>
            </a:r>
          </a:p>
          <a:p>
            <a:pPr lvl="3"/>
            <a:r>
              <a:t>Texte niveau 4</a:t>
            </a:r>
          </a:p>
          <a:p>
            <a:pPr lvl="4"/>
            <a:r>
              <a:t>Texte niveau 5</a:t>
            </a:r>
          </a:p>
        </p:txBody>
      </p:sp>
      <p:sp>
        <p:nvSpPr>
          <p:cNvPr id="17" name="Rectangle"/>
          <p:cNvSpPr/>
          <p:nvPr/>
        </p:nvSpPr>
        <p:spPr>
          <a:xfrm>
            <a:off x="-54551" y="12917434"/>
            <a:ext cx="24475242" cy="848168"/>
          </a:xfrm>
          <a:prstGeom prst="rect">
            <a:avLst/>
          </a:prstGeom>
          <a:ln w="12700">
            <a:miter lim="400000"/>
          </a:ln>
        </p:spPr>
        <p:txBody>
          <a:bodyPr lIns="71437" tIns="71437" rIns="71437" bIns="71437" anchor="ctr"/>
          <a:lstStyle/>
          <a:p>
            <a:pPr>
              <a:defRPr sz="3600"/>
            </a:pPr>
          </a:p>
        </p:txBody>
      </p:sp>
      <p:pic>
        <p:nvPicPr>
          <p:cNvPr id="18"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19" name="#DevoxxFR"/>
          <p:cNvSpPr txBox="1"/>
          <p:nvPr/>
        </p:nvSpPr>
        <p:spPr>
          <a:xfrm>
            <a:off x="243933" y="13079579"/>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20"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Titre - Hau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0" name="Texte du titre"/>
          <p:cNvSpPr txBox="1"/>
          <p:nvPr>
            <p:ph type="title"/>
          </p:nvPr>
        </p:nvSpPr>
        <p:spPr>
          <a:xfrm>
            <a:off x="4387453" y="1928812"/>
            <a:ext cx="15609094" cy="3036095"/>
          </a:xfrm>
          <a:prstGeom prst="rect">
            <a:avLst/>
          </a:prstGeom>
        </p:spPr>
        <p:txBody>
          <a:bodyPr/>
          <a:lstStyle/>
          <a:p>
            <a:pPr/>
            <a:r>
              <a:t>Texte du titre</a:t>
            </a:r>
          </a:p>
        </p:txBody>
      </p:sp>
      <p:sp>
        <p:nvSpPr>
          <p:cNvPr id="121"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122"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123"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24"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Titre - Haut copi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1" name="Texte du titre"/>
          <p:cNvSpPr txBox="1"/>
          <p:nvPr>
            <p:ph type="title"/>
          </p:nvPr>
        </p:nvSpPr>
        <p:spPr>
          <a:xfrm>
            <a:off x="4387453" y="1928812"/>
            <a:ext cx="15609094" cy="3036095"/>
          </a:xfrm>
          <a:prstGeom prst="rect">
            <a:avLst/>
          </a:prstGeom>
        </p:spPr>
        <p:txBody>
          <a:bodyPr/>
          <a:lstStyle/>
          <a:p>
            <a:pPr/>
            <a:r>
              <a:t>Texte du titre</a:t>
            </a:r>
          </a:p>
        </p:txBody>
      </p:sp>
      <p:sp>
        <p:nvSpPr>
          <p:cNvPr id="132"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133"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134"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3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Titre - Haut copie 1">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2" name="Texte du titre"/>
          <p:cNvSpPr txBox="1"/>
          <p:nvPr>
            <p:ph type="title"/>
          </p:nvPr>
        </p:nvSpPr>
        <p:spPr>
          <a:xfrm>
            <a:off x="4387453" y="1928812"/>
            <a:ext cx="15609094" cy="3036095"/>
          </a:xfrm>
          <a:prstGeom prst="rect">
            <a:avLst/>
          </a:prstGeom>
        </p:spPr>
        <p:txBody>
          <a:bodyPr/>
          <a:lstStyle/>
          <a:p>
            <a:pPr/>
            <a:r>
              <a:t>Texte du titre</a:t>
            </a:r>
          </a:p>
        </p:txBody>
      </p:sp>
      <p:sp>
        <p:nvSpPr>
          <p:cNvPr id="143"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144"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145"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46"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Titre et puce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3" name="Texte du titre"/>
          <p:cNvSpPr txBox="1"/>
          <p:nvPr>
            <p:ph type="title"/>
          </p:nvPr>
        </p:nvSpPr>
        <p:spPr>
          <a:xfrm>
            <a:off x="4387453" y="357187"/>
            <a:ext cx="15609094" cy="3036095"/>
          </a:xfrm>
          <a:prstGeom prst="rect">
            <a:avLst/>
          </a:prstGeom>
        </p:spPr>
        <p:txBody>
          <a:bodyPr/>
          <a:lstStyle/>
          <a:p>
            <a:pPr/>
            <a:r>
              <a:t>Texte du titre</a:t>
            </a:r>
          </a:p>
        </p:txBody>
      </p:sp>
      <p:sp>
        <p:nvSpPr>
          <p:cNvPr id="154" name="Texte niveau 1…"/>
          <p:cNvSpPr txBox="1"/>
          <p:nvPr>
            <p:ph type="body" idx="1"/>
          </p:nvPr>
        </p:nvSpPr>
        <p:spPr>
          <a:xfrm>
            <a:off x="4387453" y="3643312"/>
            <a:ext cx="15609094" cy="8840392"/>
          </a:xfrm>
          <a:prstGeom prst="rect">
            <a:avLst/>
          </a:prstGeom>
        </p:spPr>
        <p:txBody>
          <a:bodyPr anchor="ctr"/>
          <a:lstStyle>
            <a:lvl1pPr marL="561473" indent="-561473">
              <a:buSzPct val="75000"/>
              <a:buChar char="•"/>
            </a:lvl1pPr>
            <a:lvl2pPr marL="1005973" indent="-561473">
              <a:buSzPct val="75000"/>
              <a:buChar char="•"/>
            </a:lvl2pPr>
            <a:lvl3pPr marL="1450473" indent="-561473">
              <a:buSzPct val="75000"/>
              <a:buChar char="•"/>
            </a:lvl3pPr>
            <a:lvl4pPr marL="1894973" indent="-561473">
              <a:buSzPct val="75000"/>
              <a:buChar char="•"/>
            </a:lvl4pPr>
            <a:lvl5pPr marL="2339473" indent="-561473">
              <a:buSzPct val="75000"/>
              <a:buChar char="•"/>
            </a:lvl5pPr>
          </a:lstStyle>
          <a:p>
            <a:pPr/>
            <a:r>
              <a:t>Texte niveau 1</a:t>
            </a:r>
          </a:p>
          <a:p>
            <a:pPr lvl="1"/>
            <a:r>
              <a:t>Texte niveau 2</a:t>
            </a:r>
          </a:p>
          <a:p>
            <a:pPr lvl="2"/>
            <a:r>
              <a:t>Texte niveau 3</a:t>
            </a:r>
          </a:p>
          <a:p>
            <a:pPr lvl="3"/>
            <a:r>
              <a:t>Texte niveau 4</a:t>
            </a:r>
          </a:p>
          <a:p>
            <a:pPr lvl="4"/>
            <a:r>
              <a:t>Texte niveau 5</a:t>
            </a:r>
          </a:p>
        </p:txBody>
      </p:sp>
      <p:sp>
        <p:nvSpPr>
          <p:cNvPr id="155"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156"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157"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5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Titre, puces et photo">
    <p:bg>
      <p:bgPr>
        <a:solidFill>
          <a:schemeClr val="accent5">
            <a:satOff val="19767"/>
            <a:lumOff val="-23491"/>
          </a:schemeClr>
        </a:solidFill>
      </p:bgPr>
    </p:bg>
    <p:spTree>
      <p:nvGrpSpPr>
        <p:cNvPr id="1" name=""/>
        <p:cNvGrpSpPr/>
        <p:nvPr/>
      </p:nvGrpSpPr>
      <p:grpSpPr>
        <a:xfrm>
          <a:off x="0" y="0"/>
          <a:ext cx="0" cy="0"/>
          <a:chOff x="0" y="0"/>
          <a:chExt cx="0" cy="0"/>
        </a:xfrm>
      </p:grpSpPr>
      <p:sp>
        <p:nvSpPr>
          <p:cNvPr id="165" name="duotone desk.png"/>
          <p:cNvSpPr/>
          <p:nvPr>
            <p:ph type="pic" sz="half" idx="13"/>
          </p:nvPr>
        </p:nvSpPr>
        <p:spPr>
          <a:xfrm>
            <a:off x="13571690" y="2898909"/>
            <a:ext cx="8187335" cy="9649359"/>
          </a:xfrm>
          <a:prstGeom prst="rect">
            <a:avLst/>
          </a:prstGeom>
        </p:spPr>
        <p:txBody>
          <a:bodyPr lIns="91439" tIns="45719" rIns="91439" bIns="45719">
            <a:noAutofit/>
          </a:bodyPr>
          <a:lstStyle/>
          <a:p>
            <a:pPr/>
          </a:p>
        </p:txBody>
      </p:sp>
      <p:sp>
        <p:nvSpPr>
          <p:cNvPr id="166" name="Texte du titre"/>
          <p:cNvSpPr txBox="1"/>
          <p:nvPr>
            <p:ph type="title"/>
          </p:nvPr>
        </p:nvSpPr>
        <p:spPr>
          <a:xfrm>
            <a:off x="4387453" y="357187"/>
            <a:ext cx="15609094" cy="3036095"/>
          </a:xfrm>
          <a:prstGeom prst="rect">
            <a:avLst/>
          </a:prstGeom>
        </p:spPr>
        <p:txBody>
          <a:bodyPr/>
          <a:lstStyle/>
          <a:p>
            <a:pPr/>
            <a:r>
              <a:t>Texte du titre</a:t>
            </a:r>
          </a:p>
        </p:txBody>
      </p:sp>
      <p:sp>
        <p:nvSpPr>
          <p:cNvPr id="167" name="Texte niveau 1…"/>
          <p:cNvSpPr txBox="1"/>
          <p:nvPr>
            <p:ph type="body" sz="half" idx="1"/>
          </p:nvPr>
        </p:nvSpPr>
        <p:spPr>
          <a:xfrm>
            <a:off x="2692769" y="3400271"/>
            <a:ext cx="9195622" cy="9083433"/>
          </a:xfrm>
          <a:prstGeom prst="rect">
            <a:avLst/>
          </a:prstGeom>
        </p:spPr>
        <p:txBody>
          <a:bodyPr anchor="ctr"/>
          <a:lstStyle>
            <a:lvl1pPr marL="465364" indent="-465364">
              <a:spcBef>
                <a:spcPts val="4500"/>
              </a:spcBef>
              <a:buSzPct val="75000"/>
              <a:buChar char="•"/>
              <a:defRPr sz="3800"/>
            </a:lvl1pPr>
            <a:lvl2pPr marL="808264" indent="-465364">
              <a:spcBef>
                <a:spcPts val="4500"/>
              </a:spcBef>
              <a:buSzPct val="75000"/>
              <a:buChar char="•"/>
              <a:defRPr sz="3800"/>
            </a:lvl2pPr>
            <a:lvl3pPr marL="1354364" indent="-465364">
              <a:spcBef>
                <a:spcPts val="4500"/>
              </a:spcBef>
              <a:buSzPct val="75000"/>
              <a:buChar char="•"/>
              <a:defRPr sz="3800"/>
            </a:lvl3pPr>
            <a:lvl4pPr marL="1798864" indent="-465364">
              <a:spcBef>
                <a:spcPts val="4500"/>
              </a:spcBef>
              <a:buSzPct val="75000"/>
              <a:buChar char="•"/>
              <a:defRPr sz="3800"/>
            </a:lvl4pPr>
            <a:lvl5pPr marL="2243364" indent="-465364">
              <a:spcBef>
                <a:spcPts val="4500"/>
              </a:spcBef>
              <a:buSzPct val="75000"/>
              <a:buChar char="•"/>
              <a:defRPr sz="3800"/>
            </a:lvl5pPr>
          </a:lstStyle>
          <a:p>
            <a:pPr/>
            <a:r>
              <a:t>Texte niveau 1</a:t>
            </a:r>
          </a:p>
          <a:p>
            <a:pPr lvl="1"/>
            <a:r>
              <a:t>Texte niveau 2</a:t>
            </a:r>
          </a:p>
          <a:p>
            <a:pPr lvl="2"/>
            <a:r>
              <a:t>Texte niveau 3</a:t>
            </a:r>
          </a:p>
          <a:p>
            <a:pPr lvl="3"/>
            <a:r>
              <a:t>Texte niveau 4</a:t>
            </a:r>
          </a:p>
          <a:p>
            <a:pPr lvl="4"/>
            <a:r>
              <a:t>Texte niveau 5</a:t>
            </a:r>
          </a:p>
        </p:txBody>
      </p:sp>
      <p:sp>
        <p:nvSpPr>
          <p:cNvPr id="168"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169"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170"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71"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Puces">
    <p:bg>
      <p:bgPr>
        <a:gradFill flip="none" rotWithShape="1">
          <a:gsLst>
            <a:gs pos="0">
              <a:srgbClr val="DB1837"/>
            </a:gs>
            <a:gs pos="100000">
              <a:srgbClr val="7F1111"/>
            </a:gs>
          </a:gsLst>
          <a:lin ang="16200000" scaled="0"/>
        </a:gradFill>
      </p:bgPr>
    </p:bg>
    <p:spTree>
      <p:nvGrpSpPr>
        <p:cNvPr id="1" name=""/>
        <p:cNvGrpSpPr/>
        <p:nvPr/>
      </p:nvGrpSpPr>
      <p:grpSpPr>
        <a:xfrm>
          <a:off x="0" y="0"/>
          <a:ext cx="0" cy="0"/>
          <a:chOff x="0" y="0"/>
          <a:chExt cx="0" cy="0"/>
        </a:xfrm>
      </p:grpSpPr>
      <p:sp>
        <p:nvSpPr>
          <p:cNvPr id="178" name="Texte niveau 1…"/>
          <p:cNvSpPr txBox="1"/>
          <p:nvPr>
            <p:ph type="body" idx="1"/>
          </p:nvPr>
        </p:nvSpPr>
        <p:spPr>
          <a:xfrm>
            <a:off x="4387453" y="1785937"/>
            <a:ext cx="15609094" cy="10144126"/>
          </a:xfrm>
          <a:prstGeom prst="rect">
            <a:avLst/>
          </a:prstGeom>
        </p:spPr>
        <p:txBody>
          <a:bodyPr anchor="ctr"/>
          <a:lstStyle>
            <a:lvl1pPr marL="561473" indent="-561473">
              <a:buSzPct val="75000"/>
              <a:buChar char="•"/>
            </a:lvl1pPr>
            <a:lvl2pPr marL="1005973" indent="-561473">
              <a:buSzPct val="75000"/>
              <a:buChar char="•"/>
            </a:lvl2pPr>
            <a:lvl3pPr marL="1450473" indent="-561473">
              <a:buSzPct val="75000"/>
              <a:buChar char="•"/>
            </a:lvl3pPr>
            <a:lvl4pPr marL="1894973" indent="-561473">
              <a:buSzPct val="75000"/>
              <a:buChar char="•"/>
            </a:lvl4pPr>
            <a:lvl5pPr marL="2339473" indent="-561473">
              <a:buSzPct val="75000"/>
              <a:buChar char="•"/>
            </a:lvl5pPr>
          </a:lstStyle>
          <a:p>
            <a:pPr/>
            <a:r>
              <a:t>Texte niveau 1</a:t>
            </a:r>
          </a:p>
          <a:p>
            <a:pPr lvl="1"/>
            <a:r>
              <a:t>Texte niveau 2</a:t>
            </a:r>
          </a:p>
          <a:p>
            <a:pPr lvl="2"/>
            <a:r>
              <a:t>Texte niveau 3</a:t>
            </a:r>
          </a:p>
          <a:p>
            <a:pPr lvl="3"/>
            <a:r>
              <a:t>Texte niveau 4</a:t>
            </a:r>
          </a:p>
          <a:p>
            <a:pPr lvl="4"/>
            <a:r>
              <a:t>Texte niveau 5</a:t>
            </a:r>
          </a:p>
        </p:txBody>
      </p:sp>
      <p:sp>
        <p:nvSpPr>
          <p:cNvPr id="179"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180"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181"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8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3 photos">
    <p:bg>
      <p:bgPr>
        <a:solidFill>
          <a:srgbClr val="7F1111"/>
        </a:solidFill>
      </p:bgPr>
    </p:bg>
    <p:spTree>
      <p:nvGrpSpPr>
        <p:cNvPr id="1" name=""/>
        <p:cNvGrpSpPr/>
        <p:nvPr/>
      </p:nvGrpSpPr>
      <p:grpSpPr>
        <a:xfrm>
          <a:off x="0" y="0"/>
          <a:ext cx="0" cy="0"/>
          <a:chOff x="0" y="0"/>
          <a:chExt cx="0" cy="0"/>
        </a:xfrm>
      </p:grpSpPr>
      <p:sp>
        <p:nvSpPr>
          <p:cNvPr id="189" name="duotone code.png"/>
          <p:cNvSpPr/>
          <p:nvPr>
            <p:ph type="pic" sz="quarter" idx="13"/>
          </p:nvPr>
        </p:nvSpPr>
        <p:spPr>
          <a:xfrm>
            <a:off x="12513468" y="6983015"/>
            <a:ext cx="7500939" cy="5482829"/>
          </a:xfrm>
          <a:prstGeom prst="rect">
            <a:avLst/>
          </a:prstGeom>
        </p:spPr>
        <p:txBody>
          <a:bodyPr lIns="91439" tIns="45719" rIns="91439" bIns="45719">
            <a:noAutofit/>
          </a:bodyPr>
          <a:lstStyle/>
          <a:p>
            <a:pPr/>
          </a:p>
        </p:txBody>
      </p:sp>
      <p:sp>
        <p:nvSpPr>
          <p:cNvPr id="190" name="duotone city.png"/>
          <p:cNvSpPr/>
          <p:nvPr>
            <p:ph type="pic" sz="quarter" idx="14"/>
          </p:nvPr>
        </p:nvSpPr>
        <p:spPr>
          <a:xfrm>
            <a:off x="12513468" y="892968"/>
            <a:ext cx="7500939" cy="5482829"/>
          </a:xfrm>
          <a:prstGeom prst="rect">
            <a:avLst/>
          </a:prstGeom>
        </p:spPr>
        <p:txBody>
          <a:bodyPr lIns="91439" tIns="45719" rIns="91439" bIns="45719">
            <a:noAutofit/>
          </a:bodyPr>
          <a:lstStyle/>
          <a:p>
            <a:pPr/>
          </a:p>
        </p:txBody>
      </p:sp>
      <p:sp>
        <p:nvSpPr>
          <p:cNvPr id="191" name="duotone factory of dev.png"/>
          <p:cNvSpPr/>
          <p:nvPr>
            <p:ph type="pic" sz="half" idx="15"/>
          </p:nvPr>
        </p:nvSpPr>
        <p:spPr>
          <a:xfrm>
            <a:off x="4387453" y="892968"/>
            <a:ext cx="7500938" cy="11572876"/>
          </a:xfrm>
          <a:prstGeom prst="rect">
            <a:avLst/>
          </a:prstGeom>
        </p:spPr>
        <p:txBody>
          <a:bodyPr lIns="91439" tIns="45719" rIns="91439" bIns="45719">
            <a:noAutofit/>
          </a:bodyPr>
          <a:lstStyle/>
          <a:p>
            <a:pPr/>
          </a:p>
        </p:txBody>
      </p:sp>
      <p:sp>
        <p:nvSpPr>
          <p:cNvPr id="192"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193"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194"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9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type="tx" showMasterSp="0" showMasterPhAnim="1">
  <p:cSld name="Cita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2" name="-Gilles Allain"/>
          <p:cNvSpPr txBox="1"/>
          <p:nvPr>
            <p:ph type="body" sz="quarter" idx="13"/>
          </p:nvPr>
        </p:nvSpPr>
        <p:spPr>
          <a:xfrm>
            <a:off x="4833937" y="8947546"/>
            <a:ext cx="14716126" cy="660798"/>
          </a:xfrm>
          <a:prstGeom prst="rect">
            <a:avLst/>
          </a:prstGeom>
        </p:spPr>
        <p:txBody>
          <a:bodyPr>
            <a:spAutoFit/>
          </a:bodyPr>
          <a:lstStyle>
            <a:lvl1pPr algn="ctr">
              <a:spcBef>
                <a:spcPts val="0"/>
              </a:spcBef>
              <a:defRPr i="1" sz="3200">
                <a:latin typeface="Helvetica Light"/>
                <a:ea typeface="Helvetica Light"/>
                <a:cs typeface="Helvetica Light"/>
                <a:sym typeface="Helvetica Light"/>
              </a:defRPr>
            </a:lvl1pPr>
          </a:lstStyle>
          <a:p>
            <a:pPr/>
            <a:r>
              <a:t>-Gilles Allain</a:t>
            </a:r>
          </a:p>
        </p:txBody>
      </p:sp>
      <p:sp>
        <p:nvSpPr>
          <p:cNvPr id="203" name="« Saisissez une citation ici. »"/>
          <p:cNvSpPr txBox="1"/>
          <p:nvPr>
            <p:ph type="body" sz="quarter" idx="14"/>
          </p:nvPr>
        </p:nvSpPr>
        <p:spPr>
          <a:xfrm>
            <a:off x="4833937" y="6000353"/>
            <a:ext cx="14716126" cy="965201"/>
          </a:xfrm>
          <a:prstGeom prst="rect">
            <a:avLst/>
          </a:prstGeom>
        </p:spPr>
        <p:txBody>
          <a:bodyPr anchor="ctr">
            <a:spAutoFit/>
          </a:bodyPr>
          <a:lstStyle>
            <a:lvl1pPr algn="ctr">
              <a:spcBef>
                <a:spcPts val="0"/>
              </a:spcBef>
              <a:defRPr sz="5200">
                <a:latin typeface="Helvetica Light"/>
                <a:ea typeface="Helvetica Light"/>
                <a:cs typeface="Helvetica Light"/>
                <a:sym typeface="Helvetica Light"/>
              </a:defRPr>
            </a:lvl1pPr>
          </a:lstStyle>
          <a:p>
            <a:pPr/>
            <a:r>
              <a:t>« Saisissez une citation ici. » </a:t>
            </a:r>
          </a:p>
        </p:txBody>
      </p:sp>
      <p:sp>
        <p:nvSpPr>
          <p:cNvPr id="204"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205"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206"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207"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type="tx" showMasterSp="0" showMasterPhAnim="1">
  <p:cSld name="Photo">
    <p:bg>
      <p:bgPr>
        <a:solidFill>
          <a:srgbClr val="000000"/>
        </a:solidFill>
      </p:bgPr>
    </p:bg>
    <p:spTree>
      <p:nvGrpSpPr>
        <p:cNvPr id="1" name=""/>
        <p:cNvGrpSpPr/>
        <p:nvPr/>
      </p:nvGrpSpPr>
      <p:grpSpPr>
        <a:xfrm>
          <a:off x="0" y="0"/>
          <a:ext cx="0" cy="0"/>
          <a:chOff x="0" y="0"/>
          <a:chExt cx="0" cy="0"/>
        </a:xfrm>
      </p:grpSpPr>
      <p:sp>
        <p:nvSpPr>
          <p:cNvPr id="214" name="duotone spiral.png"/>
          <p:cNvSpPr/>
          <p:nvPr>
            <p:ph type="pic" idx="13"/>
          </p:nvPr>
        </p:nvSpPr>
        <p:spPr>
          <a:xfrm>
            <a:off x="3043535" y="0"/>
            <a:ext cx="18288001" cy="13716000"/>
          </a:xfrm>
          <a:prstGeom prst="rect">
            <a:avLst/>
          </a:prstGeom>
        </p:spPr>
        <p:txBody>
          <a:bodyPr lIns="91439" tIns="45719" rIns="91439" bIns="45719">
            <a:noAutofit/>
          </a:bodyPr>
          <a:lstStyle/>
          <a:p>
            <a:pPr/>
          </a:p>
        </p:txBody>
      </p:sp>
      <p:sp>
        <p:nvSpPr>
          <p:cNvPr id="215"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type="tx" showMasterSp="0" showMasterPhAnim="1">
  <p:cSld name="Vierge">
    <p:bg>
      <p:bgPr>
        <a:solidFill>
          <a:srgbClr val="7F1111"/>
        </a:solidFill>
      </p:bgPr>
    </p:bg>
    <p:spTree>
      <p:nvGrpSpPr>
        <p:cNvPr id="1" name=""/>
        <p:cNvGrpSpPr/>
        <p:nvPr/>
      </p:nvGrpSpPr>
      <p:grpSpPr>
        <a:xfrm>
          <a:off x="0" y="0"/>
          <a:ext cx="0" cy="0"/>
          <a:chOff x="0" y="0"/>
          <a:chExt cx="0" cy="0"/>
        </a:xfrm>
      </p:grpSpPr>
      <p:sp>
        <p:nvSpPr>
          <p:cNvPr id="222"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Titre et sous-titr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7" name="Rectangle"/>
          <p:cNvSpPr/>
          <p:nvPr/>
        </p:nvSpPr>
        <p:spPr>
          <a:xfrm>
            <a:off x="-54551" y="12917434"/>
            <a:ext cx="24475242" cy="848168"/>
          </a:xfrm>
          <a:prstGeom prst="rect">
            <a:avLst/>
          </a:prstGeom>
          <a:ln w="12700">
            <a:miter lim="400000"/>
          </a:ln>
        </p:spPr>
        <p:txBody>
          <a:bodyPr lIns="71437" tIns="71437" rIns="71437" bIns="71437" anchor="ctr"/>
          <a:lstStyle/>
          <a:p>
            <a:pPr>
              <a:defRPr sz="3600"/>
            </a:pPr>
          </a:p>
        </p:txBody>
      </p:sp>
      <p:pic>
        <p:nvPicPr>
          <p:cNvPr id="28"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29" name="#DevoxxFR"/>
          <p:cNvSpPr txBox="1"/>
          <p:nvPr/>
        </p:nvSpPr>
        <p:spPr>
          <a:xfrm>
            <a:off x="243933" y="13079579"/>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30" name="Numéro de diapositive"/>
          <p:cNvSpPr txBox="1"/>
          <p:nvPr>
            <p:ph type="sldNum" sz="quarter" idx="2"/>
          </p:nvPr>
        </p:nvSpPr>
        <p:spPr>
          <a:prstGeom prst="rect">
            <a:avLst/>
          </a:prstGeom>
        </p:spPr>
        <p:txBody>
          <a:bodyPr/>
          <a:lstStyle/>
          <a:p>
            <a:pPr/>
            <a:fld id="{86CB4B4D-7CA3-9044-876B-883B54F8677D}" type="slidenum"/>
          </a:p>
        </p:txBody>
      </p:sp>
      <p:sp>
        <p:nvSpPr>
          <p:cNvPr id="31" name="Texte niveau 1…"/>
          <p:cNvSpPr txBox="1"/>
          <p:nvPr>
            <p:ph type="body" sz="quarter" idx="1"/>
          </p:nvPr>
        </p:nvSpPr>
        <p:spPr>
          <a:xfrm>
            <a:off x="4833937" y="8197453"/>
            <a:ext cx="14716126" cy="2844385"/>
          </a:xfrm>
          <a:prstGeom prst="rect">
            <a:avLst/>
          </a:prstGeom>
        </p:spPr>
        <p:txBody>
          <a:bodyPr/>
          <a:lstStyle>
            <a:lvl1pPr>
              <a:spcBef>
                <a:spcPts val="0"/>
              </a:spcBef>
              <a:defRPr sz="6600">
                <a:solidFill>
                  <a:srgbClr val="FBFCFF"/>
                </a:solidFill>
                <a:latin typeface="Montserrat Semi Bold"/>
                <a:ea typeface="Montserrat Semi Bold"/>
                <a:cs typeface="Montserrat Semi Bold"/>
                <a:sym typeface="Montserrat Semi Bold"/>
              </a:defRPr>
            </a:lvl1pPr>
            <a:lvl2pPr>
              <a:spcBef>
                <a:spcPts val="0"/>
              </a:spcBef>
              <a:defRPr sz="6600">
                <a:solidFill>
                  <a:srgbClr val="FBFCFF"/>
                </a:solidFill>
                <a:latin typeface="Montserrat Semi Bold"/>
                <a:ea typeface="Montserrat Semi Bold"/>
                <a:cs typeface="Montserrat Semi Bold"/>
                <a:sym typeface="Montserrat Semi Bold"/>
              </a:defRPr>
            </a:lvl2pPr>
            <a:lvl3pPr>
              <a:spcBef>
                <a:spcPts val="0"/>
              </a:spcBef>
              <a:defRPr sz="5000">
                <a:solidFill>
                  <a:srgbClr val="FBFCFF"/>
                </a:solidFill>
                <a:latin typeface="Montserrat Semi Bold"/>
                <a:ea typeface="Montserrat Semi Bold"/>
                <a:cs typeface="Montserrat Semi Bold"/>
                <a:sym typeface="Montserrat Semi Bold"/>
              </a:defRPr>
            </a:lvl3pPr>
            <a:lvl4pPr>
              <a:spcBef>
                <a:spcPts val="0"/>
              </a:spcBef>
              <a:defRPr>
                <a:solidFill>
                  <a:srgbClr val="FBFCFF"/>
                </a:solidFill>
                <a:latin typeface="Montserrat Semi Bold"/>
                <a:ea typeface="Montserrat Semi Bold"/>
                <a:cs typeface="Montserrat Semi Bold"/>
                <a:sym typeface="Montserrat Semi Bold"/>
              </a:defRPr>
            </a:lvl4pPr>
            <a:lvl5pPr>
              <a:spcBef>
                <a:spcPts val="0"/>
              </a:spcBef>
              <a:defRPr>
                <a:solidFill>
                  <a:srgbClr val="FBFCFF"/>
                </a:solidFill>
                <a:latin typeface="Montserrat Semi Bold"/>
                <a:ea typeface="Montserrat Semi Bold"/>
                <a:cs typeface="Montserrat Semi Bold"/>
                <a:sym typeface="Montserrat Semi Bold"/>
              </a:defRPr>
            </a:lvl5pPr>
          </a:lstStyle>
          <a:p>
            <a:pPr/>
            <a:r>
              <a:t>Texte niveau 1</a:t>
            </a:r>
          </a:p>
          <a:p>
            <a:pPr lvl="1"/>
            <a:r>
              <a:t>Texte niveau 2</a:t>
            </a:r>
          </a:p>
          <a:p>
            <a:pPr lvl="2"/>
            <a:r>
              <a:t>Texte niveau 3</a:t>
            </a:r>
          </a:p>
          <a:p>
            <a:pPr lvl="3"/>
            <a:r>
              <a:t>Texte niveau 4</a:t>
            </a:r>
          </a:p>
          <a:p>
            <a:pPr lvl="4"/>
            <a:r>
              <a:t>Texte niveau 5</a:t>
            </a:r>
          </a:p>
        </p:txBody>
      </p:sp>
      <p:sp>
        <p:nvSpPr>
          <p:cNvPr id="32" name="Texte du titre"/>
          <p:cNvSpPr txBox="1"/>
          <p:nvPr>
            <p:ph type="title"/>
          </p:nvPr>
        </p:nvSpPr>
        <p:spPr>
          <a:xfrm>
            <a:off x="2366919" y="3483933"/>
            <a:ext cx="19632303" cy="1976271"/>
          </a:xfrm>
          <a:prstGeom prst="rect">
            <a:avLst/>
          </a:prstGeom>
        </p:spPr>
        <p:txBody>
          <a:bodyPr anchor="b"/>
          <a:lstStyle>
            <a:lvl1pPr>
              <a:defRPr>
                <a:latin typeface="+mn-lt"/>
                <a:ea typeface="+mn-ea"/>
                <a:cs typeface="+mn-cs"/>
                <a:sym typeface="Montserrat-Bold"/>
              </a:defRPr>
            </a:lvl1pPr>
          </a:lstStyle>
          <a:p>
            <a:pPr/>
            <a:r>
              <a:t>Texte du titre</a:t>
            </a:r>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type="tx" showMasterSp="0" showMasterPhAnim="1">
  <p:cSld name="special">
    <p:bg>
      <p:bgPr>
        <a:gradFill flip="none" rotWithShape="1">
          <a:gsLst>
            <a:gs pos="0">
              <a:schemeClr val="accent5">
                <a:hueOff val="101205"/>
                <a:satOff val="-13598"/>
                <a:lumOff val="23877"/>
              </a:schemeClr>
            </a:gs>
            <a:gs pos="100000">
              <a:srgbClr val="7F1111"/>
            </a:gs>
          </a:gsLst>
          <a:lin ang="16200000" scaled="0"/>
        </a:gradFill>
      </p:bgPr>
    </p:bg>
    <p:spTree>
      <p:nvGrpSpPr>
        <p:cNvPr id="1" name=""/>
        <p:cNvGrpSpPr/>
        <p:nvPr/>
      </p:nvGrpSpPr>
      <p:grpSpPr>
        <a:xfrm>
          <a:off x="0" y="0"/>
          <a:ext cx="0" cy="0"/>
          <a:chOff x="0" y="0"/>
          <a:chExt cx="0" cy="0"/>
        </a:xfrm>
      </p:grpSpPr>
      <p:sp>
        <p:nvSpPr>
          <p:cNvPr id="229"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230"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type="tx" showMasterSp="1" showMasterPhAnim="1">
  <p:cSld name="Titre et texte">
    <p:bg>
      <p:bgPr>
        <a:solidFill>
          <a:schemeClr val="accent5">
            <a:hueOff val="101205"/>
            <a:satOff val="-13598"/>
            <a:lumOff val="23877"/>
          </a:schemeClr>
        </a:solidFill>
      </p:bgPr>
    </p:bg>
    <p:spTree>
      <p:nvGrpSpPr>
        <p:cNvPr id="1" name=""/>
        <p:cNvGrpSpPr/>
        <p:nvPr/>
      </p:nvGrpSpPr>
      <p:grpSpPr>
        <a:xfrm>
          <a:off x="0" y="0"/>
          <a:ext cx="0" cy="0"/>
          <a:chOff x="0" y="0"/>
          <a:chExt cx="0" cy="0"/>
        </a:xfrm>
      </p:grpSpPr>
      <p:sp>
        <p:nvSpPr>
          <p:cNvPr id="237" name="Texte du titre"/>
          <p:cNvSpPr txBox="1"/>
          <p:nvPr>
            <p:ph type="title"/>
          </p:nvPr>
        </p:nvSpPr>
        <p:spPr>
          <a:prstGeom prst="rect">
            <a:avLst/>
          </a:prstGeom>
        </p:spPr>
        <p:txBody>
          <a:bodyPr/>
          <a:lstStyle/>
          <a:p>
            <a:pPr/>
            <a:r>
              <a:t>Texte du titre</a:t>
            </a:r>
          </a:p>
        </p:txBody>
      </p:sp>
      <p:sp>
        <p:nvSpPr>
          <p:cNvPr id="238" name="Numéro de diapositive"/>
          <p:cNvSpPr txBox="1"/>
          <p:nvPr>
            <p:ph type="sldNum" sz="quarter" idx="2"/>
          </p:nvPr>
        </p:nvSpPr>
        <p:spPr>
          <a:prstGeom prst="rect">
            <a:avLst/>
          </a:prstGeom>
        </p:spPr>
        <p:txBody>
          <a:bodyPr/>
          <a:lstStyle/>
          <a:p>
            <a:pPr/>
            <a:fld id="{86CB4B4D-7CA3-9044-876B-883B54F8677D}" type="slidenum"/>
          </a:p>
        </p:txBody>
      </p:sp>
      <p:sp>
        <p:nvSpPr>
          <p:cNvPr id="239" name="Texte niveau 1…"/>
          <p:cNvSpPr txBox="1"/>
          <p:nvPr>
            <p:ph type="body" idx="1"/>
          </p:nvPr>
        </p:nvSpPr>
        <p:spPr>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e">
    <p:bg>
      <p:bgPr>
        <a:solidFill>
          <a:schemeClr val="accent5">
            <a:satOff val="19767"/>
            <a:lumOff val="-23491"/>
          </a:schemeClr>
        </a:solidFill>
      </p:bgPr>
    </p:bg>
    <p:spTree>
      <p:nvGrpSpPr>
        <p:cNvPr id="1" name=""/>
        <p:cNvGrpSpPr/>
        <p:nvPr/>
      </p:nvGrpSpPr>
      <p:grpSpPr>
        <a:xfrm>
          <a:off x="0" y="0"/>
          <a:ext cx="0" cy="0"/>
          <a:chOff x="0" y="0"/>
          <a:chExt cx="0" cy="0"/>
        </a:xfrm>
      </p:grpSpPr>
      <p:sp>
        <p:nvSpPr>
          <p:cNvPr id="39" name="duotone revolution.png"/>
          <p:cNvSpPr/>
          <p:nvPr>
            <p:ph type="pic" idx="13"/>
          </p:nvPr>
        </p:nvSpPr>
        <p:spPr>
          <a:xfrm>
            <a:off x="4659907" y="2299692"/>
            <a:ext cx="15064011" cy="9116660"/>
          </a:xfrm>
          <a:prstGeom prst="rect">
            <a:avLst/>
          </a:prstGeom>
        </p:spPr>
        <p:txBody>
          <a:bodyPr lIns="91439" tIns="45719" rIns="91439" bIns="45719">
            <a:noAutofit/>
          </a:bodyPr>
          <a:lstStyle/>
          <a:p>
            <a:pPr/>
          </a:p>
        </p:txBody>
      </p:sp>
      <p:sp>
        <p:nvSpPr>
          <p:cNvPr id="40" name="Texte du titre"/>
          <p:cNvSpPr txBox="1"/>
          <p:nvPr>
            <p:ph type="title"/>
          </p:nvPr>
        </p:nvSpPr>
        <p:spPr>
          <a:xfrm>
            <a:off x="3125692" y="353133"/>
            <a:ext cx="16626104" cy="1690154"/>
          </a:xfrm>
          <a:prstGeom prst="rect">
            <a:avLst/>
          </a:prstGeom>
        </p:spPr>
        <p:txBody>
          <a:bodyPr/>
          <a:lstStyle/>
          <a:p>
            <a:pPr/>
            <a:r>
              <a:t>Texte du titre</a:t>
            </a:r>
          </a:p>
        </p:txBody>
      </p:sp>
      <p:sp>
        <p:nvSpPr>
          <p:cNvPr id="41" name="Texte niveau 1…"/>
          <p:cNvSpPr txBox="1"/>
          <p:nvPr>
            <p:ph type="body" sz="quarter" idx="1"/>
          </p:nvPr>
        </p:nvSpPr>
        <p:spPr>
          <a:xfrm>
            <a:off x="4833937" y="11328368"/>
            <a:ext cx="14716126" cy="2000251"/>
          </a:xfrm>
          <a:prstGeom prst="rect">
            <a:avLst/>
          </a:prstGeom>
        </p:spPr>
        <p:txBody>
          <a:bodyPr/>
          <a:lstStyle>
            <a:lvl1pPr>
              <a:spcBef>
                <a:spcPts val="0"/>
              </a:spcBef>
              <a:defRPr>
                <a:latin typeface="+mj-lt"/>
                <a:ea typeface="+mj-ea"/>
                <a:cs typeface="+mj-cs"/>
                <a:sym typeface="Montserrat-Regular"/>
              </a:defRPr>
            </a:lvl1pPr>
            <a:lvl2pPr>
              <a:spcBef>
                <a:spcPts val="0"/>
              </a:spcBef>
              <a:defRPr>
                <a:latin typeface="+mj-lt"/>
                <a:ea typeface="+mj-ea"/>
                <a:cs typeface="+mj-cs"/>
                <a:sym typeface="Montserrat-Regular"/>
              </a:defRPr>
            </a:lvl2pPr>
            <a:lvl3pPr>
              <a:spcBef>
                <a:spcPts val="0"/>
              </a:spcBef>
              <a:defRPr>
                <a:latin typeface="+mj-lt"/>
                <a:ea typeface="+mj-ea"/>
                <a:cs typeface="+mj-cs"/>
                <a:sym typeface="Montserrat-Regular"/>
              </a:defRPr>
            </a:lvl3pPr>
            <a:lvl4pPr>
              <a:spcBef>
                <a:spcPts val="0"/>
              </a:spcBef>
              <a:defRPr>
                <a:latin typeface="+mj-lt"/>
                <a:ea typeface="+mj-ea"/>
                <a:cs typeface="+mj-cs"/>
                <a:sym typeface="Montserrat-Regular"/>
              </a:defRPr>
            </a:lvl4pPr>
            <a:lvl5pPr>
              <a:spcBef>
                <a:spcPts val="0"/>
              </a:spcBef>
              <a:defRPr>
                <a:latin typeface="+mj-lt"/>
                <a:ea typeface="+mj-ea"/>
                <a:cs typeface="+mj-cs"/>
                <a:sym typeface="Montserrat-Regular"/>
              </a:defRPr>
            </a:lvl5pPr>
          </a:lstStyle>
          <a:p>
            <a:pPr/>
            <a:r>
              <a:t>Texte niveau 1</a:t>
            </a:r>
          </a:p>
          <a:p>
            <a:pPr lvl="1"/>
            <a:r>
              <a:t>Texte niveau 2</a:t>
            </a:r>
          </a:p>
          <a:p>
            <a:pPr lvl="2"/>
            <a:r>
              <a:t>Texte niveau 3</a:t>
            </a:r>
          </a:p>
          <a:p>
            <a:pPr lvl="3"/>
            <a:r>
              <a:t>Texte niveau 4</a:t>
            </a:r>
          </a:p>
          <a:p>
            <a:pPr lvl="4"/>
            <a:r>
              <a:t>Texte niveau 5</a:t>
            </a:r>
          </a:p>
        </p:txBody>
      </p:sp>
      <p:sp>
        <p:nvSpPr>
          <p:cNvPr id="42" name="Numéro de diapositive"/>
          <p:cNvSpPr txBox="1"/>
          <p:nvPr>
            <p:ph type="sldNum" sz="quarter" idx="2"/>
          </p:nvPr>
        </p:nvSpPr>
        <p:spPr>
          <a:prstGeom prst="rect">
            <a:avLst/>
          </a:prstGeom>
        </p:spPr>
        <p:txBody>
          <a:bodyPr/>
          <a:lstStyle/>
          <a:p>
            <a:pPr/>
            <a:fld id="{86CB4B4D-7CA3-9044-876B-883B54F8677D}" type="slidenum"/>
          </a:p>
        </p:txBody>
      </p:sp>
      <p:sp>
        <p:nvSpPr>
          <p:cNvPr id="43" name="Texte"/>
          <p:cNvSpPr txBox="1"/>
          <p:nvPr/>
        </p:nvSpPr>
        <p:spPr>
          <a:xfrm>
            <a:off x="11372850" y="6405562"/>
            <a:ext cx="1638301" cy="904876"/>
          </a:xfrm>
          <a:prstGeom prst="rect">
            <a:avLst/>
          </a:prstGeom>
          <a:ln w="12700">
            <a:miter lim="400000"/>
          </a:ln>
        </p:spPr>
        <p:txBody>
          <a:bodyPr wrap="none" lIns="71437" tIns="71437" rIns="71437" bIns="71437" anchor="ctr">
            <a:spAutoFit/>
          </a:bodyPr>
          <a:lstStyle/>
          <a:p>
            <a:pPr/>
          </a:p>
        </p:txBody>
      </p:sp>
      <p:pic>
        <p:nvPicPr>
          <p:cNvPr id="44" name="logo-texte-devoxx-france-400.png" descr="logo-texte-devoxx-france-400.png"/>
          <p:cNvPicPr>
            <a:picLocks noChangeAspect="1"/>
          </p:cNvPicPr>
          <p:nvPr/>
        </p:nvPicPr>
        <p:blipFill>
          <a:blip r:embed="rId2">
            <a:extLst/>
          </a:blip>
          <a:stretch>
            <a:fillRect/>
          </a:stretch>
        </p:blipFill>
        <p:spPr>
          <a:xfrm>
            <a:off x="18445398" y="12975966"/>
            <a:ext cx="5968195" cy="731104"/>
          </a:xfrm>
          <a:prstGeom prst="rect">
            <a:avLst/>
          </a:prstGeom>
          <a:ln w="12700">
            <a:miter lim="400000"/>
          </a:ln>
        </p:spPr>
      </p:pic>
      <p:sp>
        <p:nvSpPr>
          <p:cNvPr id="45" name="#DevoxxFR"/>
          <p:cNvSpPr txBox="1"/>
          <p:nvPr/>
        </p:nvSpPr>
        <p:spPr>
          <a:xfrm>
            <a:off x="243933" y="13079579"/>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re et texte">
    <p:spTree>
      <p:nvGrpSpPr>
        <p:cNvPr id="1" name=""/>
        <p:cNvGrpSpPr/>
        <p:nvPr/>
      </p:nvGrpSpPr>
      <p:grpSpPr>
        <a:xfrm>
          <a:off x="0" y="0"/>
          <a:ext cx="0" cy="0"/>
          <a:chOff x="0" y="0"/>
          <a:chExt cx="0" cy="0"/>
        </a:xfrm>
      </p:grpSpPr>
      <p:sp>
        <p:nvSpPr>
          <p:cNvPr id="52" name="Texte du titre"/>
          <p:cNvSpPr txBox="1"/>
          <p:nvPr>
            <p:ph type="title"/>
          </p:nvPr>
        </p:nvSpPr>
        <p:spPr>
          <a:prstGeom prst="rect">
            <a:avLst/>
          </a:prstGeom>
        </p:spPr>
        <p:txBody>
          <a:bodyPr/>
          <a:lstStyle/>
          <a:p>
            <a:pPr/>
            <a:r>
              <a:t>Texte du titre</a:t>
            </a:r>
          </a:p>
        </p:txBody>
      </p:sp>
      <p:sp>
        <p:nvSpPr>
          <p:cNvPr id="53" name="Numéro de diapositive"/>
          <p:cNvSpPr txBox="1"/>
          <p:nvPr>
            <p:ph type="sldNum" sz="quarter" idx="2"/>
          </p:nvPr>
        </p:nvSpPr>
        <p:spPr>
          <a:prstGeom prst="rect">
            <a:avLst/>
          </a:prstGeom>
        </p:spPr>
        <p:txBody>
          <a:bodyPr/>
          <a:lstStyle/>
          <a:p>
            <a:pPr/>
            <a:fld id="{86CB4B4D-7CA3-9044-876B-883B54F8677D}" type="slidenum"/>
          </a:p>
        </p:txBody>
      </p:sp>
      <p:sp>
        <p:nvSpPr>
          <p:cNvPr id="54" name="Texte niveau 1…"/>
          <p:cNvSpPr txBox="1"/>
          <p:nvPr>
            <p:ph type="body" idx="1"/>
          </p:nvPr>
        </p:nvSpPr>
        <p:spPr>
          <a:prstGeom prst="rect">
            <a:avLst/>
          </a:prstGeom>
        </p:spPr>
        <p:txBody>
          <a:bodyPr/>
          <a:lstStyle/>
          <a:p>
            <a:pPr/>
            <a:r>
              <a:t>Texte niveau 1</a:t>
            </a:r>
          </a:p>
          <a:p>
            <a:pPr lvl="1"/>
            <a:r>
              <a:t>Texte niveau 2</a:t>
            </a:r>
          </a:p>
          <a:p>
            <a:pPr lvl="2"/>
            <a:r>
              <a:t>Texte niveau 3</a:t>
            </a:r>
          </a:p>
          <a:p>
            <a:pPr lvl="3"/>
            <a:r>
              <a:t>Texte niveau 4</a:t>
            </a:r>
          </a:p>
          <a:p>
            <a:pPr lvl="4"/>
            <a:r>
              <a:t>Texte niveau 5</a:t>
            </a:r>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Titre et texte vide">
    <p:spTree>
      <p:nvGrpSpPr>
        <p:cNvPr id="1" name=""/>
        <p:cNvGrpSpPr/>
        <p:nvPr/>
      </p:nvGrpSpPr>
      <p:grpSpPr>
        <a:xfrm>
          <a:off x="0" y="0"/>
          <a:ext cx="0" cy="0"/>
          <a:chOff x="0" y="0"/>
          <a:chExt cx="0" cy="0"/>
        </a:xfrm>
      </p:grpSpPr>
      <p:sp>
        <p:nvSpPr>
          <p:cNvPr id="61" name="Rectangle"/>
          <p:cNvSpPr/>
          <p:nvPr/>
        </p:nvSpPr>
        <p:spPr>
          <a:xfrm>
            <a:off x="3012281" y="6752587"/>
            <a:ext cx="18359438" cy="210826"/>
          </a:xfrm>
          <a:prstGeom prst="rect">
            <a:avLst/>
          </a:prstGeom>
          <a:solidFill>
            <a:srgbClr val="EDAF1F"/>
          </a:solidFill>
          <a:ln w="12700">
            <a:miter lim="400000"/>
          </a:ln>
        </p:spPr>
        <p:txBody>
          <a:bodyPr lIns="71437" tIns="71437" rIns="71437" bIns="71437" anchor="ctr"/>
          <a:lstStyle/>
          <a:p>
            <a:pPr>
              <a:defRPr sz="3600"/>
            </a:pPr>
          </a:p>
        </p:txBody>
      </p:sp>
      <p:sp>
        <p:nvSpPr>
          <p:cNvPr id="62"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63"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64"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65" name="Numéro de diapositive"/>
          <p:cNvSpPr txBox="1"/>
          <p:nvPr>
            <p:ph type="sldNum" sz="quarter" idx="2"/>
          </p:nvPr>
        </p:nvSpPr>
        <p:spPr>
          <a:prstGeom prst="rect">
            <a:avLst/>
          </a:prstGeom>
        </p:spPr>
        <p:txBody>
          <a:bodyPr/>
          <a:lstStyle/>
          <a:p>
            <a:pPr/>
            <a:fld id="{86CB4B4D-7CA3-9044-876B-883B54F8677D}" type="slidenum"/>
          </a:p>
        </p:txBody>
      </p:sp>
      <p:sp>
        <p:nvSpPr>
          <p:cNvPr id="66" name="Texte du titre"/>
          <p:cNvSpPr txBox="1"/>
          <p:nvPr>
            <p:ph type="title"/>
          </p:nvPr>
        </p:nvSpPr>
        <p:spPr>
          <a:xfrm>
            <a:off x="3054805" y="3954596"/>
            <a:ext cx="18256531" cy="1786067"/>
          </a:xfrm>
          <a:prstGeom prst="rect">
            <a:avLst/>
          </a:prstGeom>
        </p:spPr>
        <p:txBody>
          <a:bodyPr/>
          <a:lstStyle/>
          <a:p>
            <a:pPr/>
            <a:r>
              <a:t>Texte du titre</a:t>
            </a:r>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0" showMasterPhAnim="1">
  <p:cSld name="Cod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3" name="Texte du titre"/>
          <p:cNvSpPr txBox="1"/>
          <p:nvPr>
            <p:ph type="title"/>
          </p:nvPr>
        </p:nvSpPr>
        <p:spPr>
          <a:xfrm>
            <a:off x="-74038" y="333398"/>
            <a:ext cx="24715377" cy="1287829"/>
          </a:xfrm>
          <a:prstGeom prst="rect">
            <a:avLst/>
          </a:prstGeom>
          <a:solidFill>
            <a:schemeClr val="accent5">
              <a:hueOff val="101205"/>
              <a:satOff val="-13598"/>
              <a:lumOff val="23877"/>
            </a:schemeClr>
          </a:solidFill>
        </p:spPr>
        <p:txBody>
          <a:bodyPr/>
          <a:lstStyle>
            <a:lvl1pPr indent="506250" algn="l">
              <a:spcBef>
                <a:spcPts val="1600"/>
              </a:spcBef>
              <a:defRPr sz="6600">
                <a:latin typeface="+mn-lt"/>
                <a:ea typeface="+mn-ea"/>
                <a:cs typeface="+mn-cs"/>
                <a:sym typeface="Montserrat-Bold"/>
              </a:defRPr>
            </a:lvl1pPr>
          </a:lstStyle>
          <a:p>
            <a:pPr/>
            <a:r>
              <a:t>Texte du titre</a:t>
            </a:r>
          </a:p>
        </p:txBody>
      </p:sp>
      <p:sp>
        <p:nvSpPr>
          <p:cNvPr id="74" name="Texte niveau 1…"/>
          <p:cNvSpPr txBox="1"/>
          <p:nvPr>
            <p:ph type="body" idx="1"/>
          </p:nvPr>
        </p:nvSpPr>
        <p:spPr>
          <a:xfrm>
            <a:off x="3726656" y="2107406"/>
            <a:ext cx="16930690" cy="10323850"/>
          </a:xfrm>
          <a:prstGeom prst="rect">
            <a:avLst/>
          </a:prstGeom>
        </p:spPr>
        <p:txBody>
          <a:bodyPr/>
          <a:lstStyle>
            <a:lvl1pPr>
              <a:defRPr sz="3200">
                <a:latin typeface="Courier"/>
                <a:ea typeface="Courier"/>
                <a:cs typeface="Courier"/>
                <a:sym typeface="Courier"/>
              </a:defRPr>
            </a:lvl1pPr>
            <a:lvl2pPr>
              <a:defRPr sz="3200">
                <a:latin typeface="Courier"/>
                <a:ea typeface="Courier"/>
                <a:cs typeface="Courier"/>
                <a:sym typeface="Courier"/>
              </a:defRPr>
            </a:lvl2pPr>
            <a:lvl3pPr>
              <a:defRPr sz="3200">
                <a:latin typeface="Courier"/>
                <a:ea typeface="Courier"/>
                <a:cs typeface="Courier"/>
                <a:sym typeface="Courier"/>
              </a:defRPr>
            </a:lvl3pPr>
            <a:lvl4pPr>
              <a:defRPr sz="3200">
                <a:latin typeface="Courier"/>
                <a:ea typeface="Courier"/>
                <a:cs typeface="Courier"/>
                <a:sym typeface="Courier"/>
              </a:defRPr>
            </a:lvl4pPr>
            <a:lvl5pPr>
              <a:defRPr sz="3200">
                <a:latin typeface="Courier"/>
                <a:ea typeface="Courier"/>
                <a:cs typeface="Courier"/>
                <a:sym typeface="Courier"/>
              </a:defRPr>
            </a:lvl5pPr>
          </a:lstStyle>
          <a:p>
            <a:pPr/>
            <a:r>
              <a:t>Texte niveau 1</a:t>
            </a:r>
          </a:p>
          <a:p>
            <a:pPr lvl="1"/>
            <a:r>
              <a:t>Texte niveau 2</a:t>
            </a:r>
          </a:p>
          <a:p>
            <a:pPr lvl="2"/>
            <a:r>
              <a:t>Texte niveau 3</a:t>
            </a:r>
          </a:p>
          <a:p>
            <a:pPr lvl="3"/>
            <a:r>
              <a:t>Texte niveau 4</a:t>
            </a:r>
          </a:p>
          <a:p>
            <a:pPr lvl="4"/>
            <a:r>
              <a:t>Texte niveau 5</a:t>
            </a:r>
          </a:p>
        </p:txBody>
      </p:sp>
      <p:sp>
        <p:nvSpPr>
          <p:cNvPr id="75"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76"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77"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78"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re - Centré">
    <p:bg>
      <p:bgPr>
        <a:solidFill>
          <a:schemeClr val="accent5">
            <a:satOff val="19767"/>
            <a:lumOff val="-23491"/>
          </a:schemeClr>
        </a:solidFill>
      </p:bgPr>
    </p:bg>
    <p:spTree>
      <p:nvGrpSpPr>
        <p:cNvPr id="1" name=""/>
        <p:cNvGrpSpPr/>
        <p:nvPr/>
      </p:nvGrpSpPr>
      <p:grpSpPr>
        <a:xfrm>
          <a:off x="0" y="0"/>
          <a:ext cx="0" cy="0"/>
          <a:chOff x="0" y="0"/>
          <a:chExt cx="0" cy="0"/>
        </a:xfrm>
      </p:grpSpPr>
      <p:sp>
        <p:nvSpPr>
          <p:cNvPr id="85" name="Texte du titre"/>
          <p:cNvSpPr txBox="1"/>
          <p:nvPr>
            <p:ph type="title"/>
          </p:nvPr>
        </p:nvSpPr>
        <p:spPr>
          <a:xfrm>
            <a:off x="1355816" y="3438815"/>
            <a:ext cx="21672368" cy="6838370"/>
          </a:xfrm>
          <a:prstGeom prst="rect">
            <a:avLst/>
          </a:prstGeom>
        </p:spPr>
        <p:txBody>
          <a:bodyPr/>
          <a:lstStyle/>
          <a:p>
            <a:pPr/>
            <a:r>
              <a:t>Texte du titre</a:t>
            </a:r>
          </a:p>
        </p:txBody>
      </p:sp>
      <p:sp>
        <p:nvSpPr>
          <p:cNvPr id="86"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87"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88"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89"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Titre - Centré degradé deux">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6" name="Texte du titre"/>
          <p:cNvSpPr txBox="1"/>
          <p:nvPr>
            <p:ph type="title"/>
          </p:nvPr>
        </p:nvSpPr>
        <p:spPr>
          <a:xfrm>
            <a:off x="4833937" y="4536281"/>
            <a:ext cx="14716126" cy="4643438"/>
          </a:xfrm>
          <a:prstGeom prst="rect">
            <a:avLst/>
          </a:prstGeom>
        </p:spPr>
        <p:txBody>
          <a:bodyPr/>
          <a:lstStyle/>
          <a:p>
            <a:pPr/>
            <a:r>
              <a:t>Texte du titre</a:t>
            </a:r>
          </a:p>
        </p:txBody>
      </p:sp>
      <p:sp>
        <p:nvSpPr>
          <p:cNvPr id="97" name="Numéro de diapositive"/>
          <p:cNvSpPr txBox="1"/>
          <p:nvPr>
            <p:ph type="sldNum" sz="quarter" idx="2"/>
          </p:nvPr>
        </p:nvSpPr>
        <p:spPr>
          <a:prstGeom prst="rect">
            <a:avLst/>
          </a:prstGeom>
        </p:spPr>
        <p:txBody>
          <a:bodyPr/>
          <a:lstStyle/>
          <a:p>
            <a:pPr/>
            <a:fld id="{86CB4B4D-7CA3-9044-876B-883B54F8677D}" type="slidenum"/>
          </a:p>
        </p:txBody>
      </p:sp>
      <p:sp>
        <p:nvSpPr>
          <p:cNvPr id="98" name="Rectangle"/>
          <p:cNvSpPr/>
          <p:nvPr/>
        </p:nvSpPr>
        <p:spPr>
          <a:xfrm>
            <a:off x="-4949" y="12917434"/>
            <a:ext cx="24393896" cy="848168"/>
          </a:xfrm>
          <a:prstGeom prst="rect">
            <a:avLst/>
          </a:prstGeom>
          <a:blipFill>
            <a:blip r:embed="rId3"/>
            <a:stretch>
              <a:fillRect/>
            </a:stretch>
          </a:blipFill>
          <a:ln w="12700">
            <a:miter lim="400000"/>
          </a:ln>
        </p:spPr>
        <p:txBody>
          <a:bodyPr lIns="71437" tIns="71437" rIns="71437" bIns="71437" anchor="ctr"/>
          <a:lstStyle/>
          <a:p>
            <a:pPr>
              <a:defRPr sz="3600"/>
            </a:pPr>
          </a:p>
        </p:txBody>
      </p:sp>
      <p:pic>
        <p:nvPicPr>
          <p:cNvPr id="99" name="logo-texte-devoxx-france-400.png" descr="logo-texte-devoxx-france-400.png"/>
          <p:cNvPicPr>
            <a:picLocks noChangeAspect="1"/>
          </p:cNvPicPr>
          <p:nvPr/>
        </p:nvPicPr>
        <p:blipFill>
          <a:blip r:embed="rId4">
            <a:extLst/>
          </a:blip>
          <a:stretch>
            <a:fillRect/>
          </a:stretch>
        </p:blipFill>
        <p:spPr>
          <a:xfrm>
            <a:off x="18445398" y="12975966"/>
            <a:ext cx="5968195" cy="731104"/>
          </a:xfrm>
          <a:prstGeom prst="rect">
            <a:avLst/>
          </a:prstGeom>
          <a:ln w="12700">
            <a:miter lim="400000"/>
          </a:ln>
        </p:spPr>
      </p:pic>
      <p:sp>
        <p:nvSpPr>
          <p:cNvPr id="100"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e">
    <p:bg>
      <p:bgPr>
        <a:gradFill flip="none" rotWithShape="1">
          <a:gsLst>
            <a:gs pos="0">
              <a:srgbClr val="7F1111"/>
            </a:gs>
            <a:gs pos="100000">
              <a:srgbClr val="DB1837"/>
            </a:gs>
          </a:gsLst>
          <a:lin ang="5400000" scaled="0"/>
        </a:gradFill>
      </p:bgPr>
    </p:bg>
    <p:spTree>
      <p:nvGrpSpPr>
        <p:cNvPr id="1" name=""/>
        <p:cNvGrpSpPr/>
        <p:nvPr/>
      </p:nvGrpSpPr>
      <p:grpSpPr>
        <a:xfrm>
          <a:off x="0" y="0"/>
          <a:ext cx="0" cy="0"/>
          <a:chOff x="0" y="0"/>
          <a:chExt cx="0" cy="0"/>
        </a:xfrm>
      </p:grpSpPr>
      <p:sp>
        <p:nvSpPr>
          <p:cNvPr id="107" name="duotone factory of dev.png"/>
          <p:cNvSpPr/>
          <p:nvPr>
            <p:ph type="pic" sz="half" idx="13"/>
          </p:nvPr>
        </p:nvSpPr>
        <p:spPr>
          <a:xfrm>
            <a:off x="12495609" y="898481"/>
            <a:ext cx="7489362" cy="11555016"/>
          </a:xfrm>
          <a:prstGeom prst="rect">
            <a:avLst/>
          </a:prstGeom>
          <a:ln w="101600">
            <a:solidFill>
              <a:srgbClr val="FFFFFF"/>
            </a:solidFill>
          </a:ln>
        </p:spPr>
        <p:txBody>
          <a:bodyPr lIns="91439" tIns="45719" rIns="91439" bIns="45719">
            <a:noAutofit/>
          </a:bodyPr>
          <a:lstStyle/>
          <a:p>
            <a:pPr/>
          </a:p>
        </p:txBody>
      </p:sp>
      <p:sp>
        <p:nvSpPr>
          <p:cNvPr id="108" name="Texte du titre"/>
          <p:cNvSpPr txBox="1"/>
          <p:nvPr>
            <p:ph type="title"/>
          </p:nvPr>
        </p:nvSpPr>
        <p:spPr>
          <a:xfrm>
            <a:off x="1227725" y="892968"/>
            <a:ext cx="10660666" cy="5607845"/>
          </a:xfrm>
          <a:prstGeom prst="rect">
            <a:avLst/>
          </a:prstGeom>
        </p:spPr>
        <p:txBody>
          <a:bodyPr anchor="b"/>
          <a:lstStyle/>
          <a:p>
            <a:pPr/>
            <a:r>
              <a:t>Texte du titre</a:t>
            </a:r>
          </a:p>
        </p:txBody>
      </p:sp>
      <p:sp>
        <p:nvSpPr>
          <p:cNvPr id="109" name="Texte niveau 1…"/>
          <p:cNvSpPr txBox="1"/>
          <p:nvPr>
            <p:ph type="body" sz="quarter" idx="1"/>
          </p:nvPr>
        </p:nvSpPr>
        <p:spPr>
          <a:xfrm>
            <a:off x="4387453" y="6697265"/>
            <a:ext cx="7500938" cy="5786439"/>
          </a:xfrm>
          <a:prstGeom prst="rect">
            <a:avLst/>
          </a:prstGeom>
        </p:spPr>
        <p:txBody>
          <a:bodyPr/>
          <a:lstStyle>
            <a:lvl1pPr>
              <a:spcBef>
                <a:spcPts val="0"/>
              </a:spcBef>
              <a:defRPr>
                <a:latin typeface="+mj-lt"/>
                <a:ea typeface="+mj-ea"/>
                <a:cs typeface="+mj-cs"/>
                <a:sym typeface="Montserrat-Regular"/>
              </a:defRPr>
            </a:lvl1pPr>
            <a:lvl2pPr>
              <a:spcBef>
                <a:spcPts val="0"/>
              </a:spcBef>
              <a:defRPr>
                <a:latin typeface="+mj-lt"/>
                <a:ea typeface="+mj-ea"/>
                <a:cs typeface="+mj-cs"/>
                <a:sym typeface="Montserrat-Regular"/>
              </a:defRPr>
            </a:lvl2pPr>
            <a:lvl3pPr>
              <a:spcBef>
                <a:spcPts val="0"/>
              </a:spcBef>
              <a:defRPr>
                <a:latin typeface="+mj-lt"/>
                <a:ea typeface="+mj-ea"/>
                <a:cs typeface="+mj-cs"/>
                <a:sym typeface="Montserrat-Regular"/>
              </a:defRPr>
            </a:lvl3pPr>
            <a:lvl4pPr>
              <a:spcBef>
                <a:spcPts val="0"/>
              </a:spcBef>
              <a:defRPr>
                <a:latin typeface="+mj-lt"/>
                <a:ea typeface="+mj-ea"/>
                <a:cs typeface="+mj-cs"/>
                <a:sym typeface="Montserrat-Regular"/>
              </a:defRPr>
            </a:lvl4pPr>
            <a:lvl5pPr>
              <a:spcBef>
                <a:spcPts val="0"/>
              </a:spcBef>
              <a:defRPr>
                <a:latin typeface="+mj-lt"/>
                <a:ea typeface="+mj-ea"/>
                <a:cs typeface="+mj-cs"/>
                <a:sym typeface="Montserrat-Regular"/>
              </a:defRPr>
            </a:lvl5pPr>
          </a:lstStyle>
          <a:p>
            <a:pPr/>
            <a:r>
              <a:t>Texte niveau 1</a:t>
            </a:r>
          </a:p>
          <a:p>
            <a:pPr lvl="1"/>
            <a:r>
              <a:t>Texte niveau 2</a:t>
            </a:r>
          </a:p>
          <a:p>
            <a:pPr lvl="2"/>
            <a:r>
              <a:t>Texte niveau 3</a:t>
            </a:r>
          </a:p>
          <a:p>
            <a:pPr lvl="3"/>
            <a:r>
              <a:t>Texte niveau 4</a:t>
            </a:r>
          </a:p>
          <a:p>
            <a:pPr lvl="4"/>
            <a:r>
              <a:t>Texte niveau 5</a:t>
            </a:r>
          </a:p>
        </p:txBody>
      </p:sp>
      <p:sp>
        <p:nvSpPr>
          <p:cNvPr id="110"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111"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112"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113" name="Numéro de diapositive"/>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Relationship Id="rId16" Type="http://schemas.openxmlformats.org/officeDocument/2006/relationships/slideLayout" Target="../slideLayouts/slideLayout13.xml"/><Relationship Id="rId17" Type="http://schemas.openxmlformats.org/officeDocument/2006/relationships/slideLayout" Target="../slideLayouts/slideLayout14.xml"/><Relationship Id="rId18" Type="http://schemas.openxmlformats.org/officeDocument/2006/relationships/slideLayout" Target="../slideLayouts/slideLayout15.xml"/><Relationship Id="rId19" Type="http://schemas.openxmlformats.org/officeDocument/2006/relationships/slideLayout" Target="../slideLayouts/slideLayout16.xml"/><Relationship Id="rId20" Type="http://schemas.openxmlformats.org/officeDocument/2006/relationships/slideLayout" Target="../slideLayouts/slideLayout17.xml"/><Relationship Id="rId21" Type="http://schemas.openxmlformats.org/officeDocument/2006/relationships/slideLayout" Target="../slideLayouts/slideLayout18.xml"/><Relationship Id="rId22" Type="http://schemas.openxmlformats.org/officeDocument/2006/relationships/slideLayout" Target="../slideLayouts/slideLayout19.xml"/><Relationship Id="rId23" Type="http://schemas.openxmlformats.org/officeDocument/2006/relationships/slideLayout" Target="../slideLayouts/slideLayout20.xml"/><Relationship Id="rId2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7F1111"/>
            </a:gs>
            <a:gs pos="100000">
              <a:srgbClr val="F9002E"/>
            </a:gs>
          </a:gsLst>
          <a:lin ang="16200000" scaled="0"/>
        </a:gradFill>
      </p:bgPr>
    </p:bg>
    <p:spTree>
      <p:nvGrpSpPr>
        <p:cNvPr id="1" name=""/>
        <p:cNvGrpSpPr/>
        <p:nvPr/>
      </p:nvGrpSpPr>
      <p:grpSpPr>
        <a:xfrm>
          <a:off x="0" y="0"/>
          <a:ext cx="0" cy="0"/>
          <a:chOff x="0" y="0"/>
          <a:chExt cx="0" cy="0"/>
        </a:xfrm>
      </p:grpSpPr>
      <p:sp>
        <p:nvSpPr>
          <p:cNvPr id="2" name="Texte du titre"/>
          <p:cNvSpPr txBox="1"/>
          <p:nvPr>
            <p:ph type="title"/>
          </p:nvPr>
        </p:nvSpPr>
        <p:spPr>
          <a:xfrm>
            <a:off x="4833937" y="136442"/>
            <a:ext cx="14716126" cy="257998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normAutofit fontScale="100000" lnSpcReduction="0"/>
          </a:bodyPr>
          <a:lstStyle/>
          <a:p>
            <a:pPr/>
            <a:r>
              <a:t>Texte du titre</a:t>
            </a:r>
          </a:p>
        </p:txBody>
      </p:sp>
      <p:sp>
        <p:nvSpPr>
          <p:cNvPr id="3" name="Rectangle"/>
          <p:cNvSpPr/>
          <p:nvPr/>
        </p:nvSpPr>
        <p:spPr>
          <a:xfrm>
            <a:off x="-4949" y="12917434"/>
            <a:ext cx="24393896" cy="848168"/>
          </a:xfrm>
          <a:prstGeom prst="rect">
            <a:avLst/>
          </a:prstGeom>
          <a:blipFill>
            <a:blip r:embed="rId2"/>
            <a:stretch>
              <a:fillRect/>
            </a:stretch>
          </a:blipFill>
          <a:ln w="12700">
            <a:miter lim="400000"/>
          </a:ln>
        </p:spPr>
        <p:txBody>
          <a:bodyPr lIns="71437" tIns="71437" rIns="71437" bIns="71437" anchor="ctr"/>
          <a:lstStyle/>
          <a:p>
            <a:pPr>
              <a:defRPr sz="3600"/>
            </a:pPr>
          </a:p>
        </p:txBody>
      </p:sp>
      <p:pic>
        <p:nvPicPr>
          <p:cNvPr id="4" name="logo-texte-devoxx-france-400.png" descr="logo-texte-devoxx-france-400.png"/>
          <p:cNvPicPr>
            <a:picLocks noChangeAspect="1"/>
          </p:cNvPicPr>
          <p:nvPr/>
        </p:nvPicPr>
        <p:blipFill>
          <a:blip r:embed="rId3">
            <a:extLst/>
          </a:blip>
          <a:stretch>
            <a:fillRect/>
          </a:stretch>
        </p:blipFill>
        <p:spPr>
          <a:xfrm>
            <a:off x="18445398" y="12975966"/>
            <a:ext cx="5968195" cy="731104"/>
          </a:xfrm>
          <a:prstGeom prst="rect">
            <a:avLst/>
          </a:prstGeom>
          <a:ln w="12700">
            <a:miter lim="400000"/>
          </a:ln>
        </p:spPr>
      </p:pic>
      <p:sp>
        <p:nvSpPr>
          <p:cNvPr id="5" name="Numéro de diapositive"/>
          <p:cNvSpPr txBox="1"/>
          <p:nvPr>
            <p:ph type="sldNum" sz="quarter" idx="2"/>
          </p:nvPr>
        </p:nvSpPr>
        <p:spPr>
          <a:xfrm>
            <a:off x="11955943" y="13019484"/>
            <a:ext cx="454255" cy="485776"/>
          </a:xfrm>
          <a:prstGeom prst="rect">
            <a:avLst/>
          </a:prstGeom>
          <a:ln w="12700">
            <a:miter lim="400000"/>
          </a:ln>
        </p:spPr>
        <p:txBody>
          <a:bodyPr wrap="none" lIns="71437" tIns="71437" rIns="71437" bIns="71437">
            <a:spAutoFit/>
          </a:bodyPr>
          <a:lstStyle>
            <a:lvl1pPr>
              <a:defRPr sz="2200">
                <a:latin typeface="+mj-lt"/>
                <a:ea typeface="+mj-ea"/>
                <a:cs typeface="+mj-cs"/>
                <a:sym typeface="Montserrat-Regular"/>
              </a:defRPr>
            </a:lvl1pPr>
          </a:lstStyle>
          <a:p>
            <a:pPr/>
            <a:fld id="{86CB4B4D-7CA3-9044-876B-883B54F8677D}" type="slidenum"/>
          </a:p>
        </p:txBody>
      </p:sp>
      <p:sp>
        <p:nvSpPr>
          <p:cNvPr id="6" name="#DevoxxFR"/>
          <p:cNvSpPr txBox="1"/>
          <p:nvPr/>
        </p:nvSpPr>
        <p:spPr>
          <a:xfrm>
            <a:off x="200890" y="13079581"/>
            <a:ext cx="1664087" cy="523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algn="l">
              <a:defRPr sz="2200">
                <a:latin typeface="Open Sans"/>
                <a:ea typeface="Open Sans"/>
                <a:cs typeface="Open Sans"/>
                <a:sym typeface="Open Sans"/>
              </a:defRPr>
            </a:lvl1pPr>
          </a:lstStyle>
          <a:p>
            <a:pPr/>
            <a:r>
              <a:t>#DevoxxFR</a:t>
            </a:r>
          </a:p>
        </p:txBody>
      </p:sp>
      <p:sp>
        <p:nvSpPr>
          <p:cNvPr id="7" name="Texte niveau 1…"/>
          <p:cNvSpPr txBox="1"/>
          <p:nvPr>
            <p:ph type="body" idx="1"/>
          </p:nvPr>
        </p:nvSpPr>
        <p:spPr>
          <a:xfrm>
            <a:off x="3487082" y="2941773"/>
            <a:ext cx="17409836" cy="960634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r>
              <a:t>Texte niveau 1</a:t>
            </a:r>
          </a:p>
          <a:p>
            <a:pPr lvl="1"/>
            <a:r>
              <a:t>Texte niveau 2</a:t>
            </a:r>
          </a:p>
          <a:p>
            <a:pPr lvl="2"/>
            <a:r>
              <a:t>Texte niveau 3</a:t>
            </a:r>
          </a:p>
          <a:p>
            <a:pPr lvl="3"/>
            <a:r>
              <a:t>Texte niveau 4</a:t>
            </a:r>
          </a:p>
          <a:p>
            <a:pPr lvl="4"/>
            <a:r>
              <a:t>Texte niveau 5</a:t>
            </a:r>
          </a:p>
        </p:txBody>
      </p:sp>
      <p:sp>
        <p:nvSpPr>
          <p:cNvPr id="8" name="Rectangle"/>
          <p:cNvSpPr/>
          <p:nvPr/>
        </p:nvSpPr>
        <p:spPr>
          <a:xfrm>
            <a:off x="-7640" y="2483573"/>
            <a:ext cx="24855102" cy="88882"/>
          </a:xfrm>
          <a:prstGeom prst="rect">
            <a:avLst/>
          </a:prstGeom>
          <a:solidFill>
            <a:srgbClr val="EDAF1F"/>
          </a:solidFill>
          <a:ln w="12700">
            <a:miter lim="400000"/>
          </a:ln>
        </p:spPr>
        <p:txBody>
          <a:bodyPr lIns="71437" tIns="71437" rIns="71437" bIns="71437" anchor="ctr"/>
          <a:lstStyle/>
          <a:p>
            <a:pPr>
              <a:defRPr sz="3600"/>
            </a:pPr>
          </a:p>
        </p:txBody>
      </p:sp>
    </p:spTree>
  </p:cSld>
  <p:clrMap bg1="dk1" tx1="lt1" bg2="dk2" tx2="lt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 id="2147483667" r:id="rId22"/>
    <p:sldLayoutId id="2147483668" r:id="rId23"/>
    <p:sldLayoutId id="2147483669" r:id="rId24"/>
  </p:sldLayoutIdLst>
  <p:transition xmlns:p14="http://schemas.microsoft.com/office/powerpoint/2010/main" spd="med" advClick="1"/>
  <p:txStyles>
    <p:titleStyle>
      <a:lvl1pPr marL="0" marR="0" indent="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1pPr>
      <a:lvl2pPr marL="0" marR="0" indent="2286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2pPr>
      <a:lvl3pPr marL="0" marR="0" indent="4572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3pPr>
      <a:lvl4pPr marL="0" marR="0" indent="6858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4pPr>
      <a:lvl5pPr marL="0" marR="0" indent="9144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11200" u="none">
          <a:ln>
            <a:noFill/>
          </a:ln>
          <a:solidFill>
            <a:srgbClr val="FFFFFF"/>
          </a:solidFill>
          <a:uFillTx/>
          <a:latin typeface="+mj-lt"/>
          <a:ea typeface="+mj-ea"/>
          <a:cs typeface="+mj-cs"/>
          <a:sym typeface="Montserrat-Regular"/>
        </a:defRPr>
      </a:lvl9pPr>
    </p:titleStyle>
    <p:bodyStyle>
      <a:lvl1pPr marL="0" marR="0" indent="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1pPr>
      <a:lvl2pPr marL="0" marR="0" indent="2286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2pPr>
      <a:lvl3pPr marL="0" marR="0" indent="4572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3pPr>
      <a:lvl4pPr marL="0" marR="0" indent="6858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4pPr>
      <a:lvl5pPr marL="0" marR="0" indent="9144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5pPr>
      <a:lvl6pPr marL="0" marR="0" indent="11430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6pPr>
      <a:lvl7pPr marL="0" marR="0" indent="13716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7pPr>
      <a:lvl8pPr marL="0" marR="0" indent="16002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8pPr>
      <a:lvl9pPr marL="0" marR="0" indent="1828800" algn="l" defTabSz="821531" rtl="0" latinLnBrk="0">
        <a:lnSpc>
          <a:spcPct val="100000"/>
        </a:lnSpc>
        <a:spcBef>
          <a:spcPts val="5900"/>
        </a:spcBef>
        <a:spcAft>
          <a:spcPts val="0"/>
        </a:spcAft>
        <a:buClrTx/>
        <a:buSzTx/>
        <a:buFontTx/>
        <a:buNone/>
        <a:tabLst/>
        <a:defRPr b="0" baseline="0" cap="none" i="0" spc="0" strike="noStrike" sz="4800" u="none">
          <a:ln>
            <a:noFill/>
          </a:ln>
          <a:solidFill>
            <a:srgbClr val="FFFFFF"/>
          </a:solidFill>
          <a:uFillTx/>
          <a:latin typeface="Open Sans"/>
          <a:ea typeface="Open Sans"/>
          <a:cs typeface="Open Sans"/>
          <a:sym typeface="Open Sans"/>
        </a:defRPr>
      </a:lvl9pPr>
    </p:bodyStyle>
    <p:otherStyle>
      <a:lvl1pPr marL="0" marR="0" indent="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1pPr>
      <a:lvl2pPr marL="0" marR="0" indent="2286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2pPr>
      <a:lvl3pPr marL="0" marR="0" indent="4572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3pPr>
      <a:lvl4pPr marL="0" marR="0" indent="6858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4pPr>
      <a:lvl5pPr marL="0" marR="0" indent="9144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5pPr>
      <a:lvl6pPr marL="0" marR="0" indent="11430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6pPr>
      <a:lvl7pPr marL="0" marR="0" indent="13716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7pPr>
      <a:lvl8pPr marL="0" marR="0" indent="16002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8pPr>
      <a:lvl9pPr marL="0" marR="0" indent="1828800" algn="ctr" defTabSz="821531" rtl="0" latinLnBrk="0">
        <a:lnSpc>
          <a:spcPct val="100000"/>
        </a:lnSpc>
        <a:spcBef>
          <a:spcPts val="0"/>
        </a:spcBef>
        <a:spcAft>
          <a:spcPts val="0"/>
        </a:spcAft>
        <a:buClrTx/>
        <a:buSzTx/>
        <a:buFontTx/>
        <a:buNone/>
        <a:tabLst/>
        <a:defRPr b="0" baseline="0" cap="none" i="0" spc="0" strike="noStrike" sz="2200" u="none">
          <a:ln>
            <a:noFill/>
          </a:ln>
          <a:solidFill>
            <a:schemeClr val="tx1"/>
          </a:solidFill>
          <a:uFillTx/>
          <a:latin typeface="+mn-lt"/>
          <a:ea typeface="+mn-ea"/>
          <a:cs typeface="+mn-cs"/>
          <a:sym typeface="Montserrat-Regular"/>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http://duotone.shapefactory.co/" TargetMode="External"/><Relationship Id="rId3" Type="http://schemas.openxmlformats.org/officeDocument/2006/relationships/image" Target="../media/image10.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tif"/><Relationship Id="rId3" Type="http://schemas.openxmlformats.org/officeDocument/2006/relationships/hyperlink" Target="https://cfp.devoxx.fr" TargetMode="Externa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1.jpe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2.jpe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3.jpe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4.jpe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image" Target="../media/image5.jpe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bitbucket.org/nicolas_martignole/devoxxfr_templates" TargetMode="Externa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www.fontsquirrel.com/fonts/montserrat" TargetMode="External"/><Relationship Id="rId3" Type="http://schemas.openxmlformats.org/officeDocument/2006/relationships/hyperlink" Target="https://www.fontsquirrel.com/fonts/open-sans" TargetMode="Externa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comments" Target="../comments/comment1.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8" name="Devoxx France 2017…"/>
          <p:cNvSpPr txBox="1"/>
          <p:nvPr>
            <p:ph type="ctrTitle"/>
          </p:nvPr>
        </p:nvSpPr>
        <p:spPr>
          <a:xfrm>
            <a:off x="3081822" y="979348"/>
            <a:ext cx="18220355" cy="3869752"/>
          </a:xfrm>
          <a:prstGeom prst="rect">
            <a:avLst/>
          </a:prstGeom>
        </p:spPr>
        <p:txBody>
          <a:bodyPr/>
          <a:lstStyle/>
          <a:p>
            <a:pPr>
              <a:defRPr>
                <a:latin typeface="+mj-lt"/>
                <a:ea typeface="+mj-ea"/>
                <a:cs typeface="+mj-cs"/>
                <a:sym typeface="Montserrat-Regular"/>
              </a:defRPr>
            </a:pPr>
            <a:r>
              <a:t>Devoxx France 2017</a:t>
            </a:r>
          </a:p>
          <a:p>
            <a:pPr>
              <a:defRPr>
                <a:latin typeface="+mj-lt"/>
                <a:ea typeface="+mj-ea"/>
                <a:cs typeface="+mj-cs"/>
                <a:sym typeface="Montserrat-Regular"/>
              </a:defRPr>
            </a:pPr>
            <a:r>
              <a:t>sample presentation</a:t>
            </a:r>
          </a:p>
        </p:txBody>
      </p:sp>
      <p:sp>
        <p:nvSpPr>
          <p:cNvPr id="249" name="Nicolas Martignole @nmartignole…"/>
          <p:cNvSpPr txBox="1"/>
          <p:nvPr>
            <p:ph type="subTitle" sz="quarter" idx="1"/>
          </p:nvPr>
        </p:nvSpPr>
        <p:spPr>
          <a:xfrm>
            <a:off x="2143734" y="9833096"/>
            <a:ext cx="14716126" cy="2844386"/>
          </a:xfrm>
          <a:prstGeom prst="rect">
            <a:avLst/>
          </a:prstGeom>
        </p:spPr>
        <p:txBody>
          <a:bodyPr/>
          <a:lstStyle/>
          <a:p>
            <a:pPr/>
            <a:r>
              <a:t>Nicolas Martignole @nmartignole</a:t>
            </a:r>
          </a:p>
          <a:p>
            <a:pPr/>
            <a:r>
              <a:t>Zouheir Cadi @zouheircadi</a:t>
            </a:r>
          </a:p>
          <a:p>
            <a:pPr/>
            <a:r>
              <a:t>Antonio Goncalves @agoncal</a:t>
            </a:r>
          </a:p>
        </p:txBody>
      </p:sp>
      <p:sp>
        <p:nvSpPr>
          <p:cNvPr id="250" name="Numéro de diapositive"/>
          <p:cNvSpPr txBox="1"/>
          <p:nvPr>
            <p:ph type="sldNum" sz="quarter" idx="2"/>
          </p:nvPr>
        </p:nvSpPr>
        <p:spPr>
          <a:xfrm>
            <a:off x="12052057" y="13019484"/>
            <a:ext cx="262027"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4" name="Step 3 : Show the list with score"/>
          <p:cNvSpPr txBox="1"/>
          <p:nvPr>
            <p:ph type="title"/>
          </p:nvPr>
        </p:nvSpPr>
        <p:spPr>
          <a:prstGeom prst="rect">
            <a:avLst/>
          </a:prstGeom>
        </p:spPr>
        <p:txBody>
          <a:bodyPr/>
          <a:lstStyle/>
          <a:p>
            <a:pPr/>
            <a:r>
              <a:t>Step 3 : Show the list with score</a:t>
            </a:r>
          </a:p>
        </p:txBody>
      </p:sp>
      <p:sp>
        <p:nvSpPr>
          <p:cNvPr id="285" name="127.0.0.1:6363[2]&gt; zadd hackers 1953 &quot;Richard Stallman&quot;…"/>
          <p:cNvSpPr txBox="1"/>
          <p:nvPr>
            <p:ph type="body" idx="1"/>
          </p:nvPr>
        </p:nvSpPr>
        <p:spPr>
          <a:prstGeom prst="rect">
            <a:avLst/>
          </a:prstGeom>
        </p:spPr>
        <p:txBody>
          <a:bodyPr/>
          <a:lstStyle/>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a:t>
            </a:r>
            <a:r>
              <a:rPr>
                <a:solidFill>
                  <a:schemeClr val="accent4">
                    <a:hueOff val="102361"/>
                    <a:satOff val="14118"/>
                    <a:lumOff val="10675"/>
                  </a:schemeClr>
                </a:solidFill>
              </a:rPr>
              <a:t>zadd hackers 1953 "Richard Stallman"</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a:t>
            </a:r>
            <a:r>
              <a:rPr>
                <a:solidFill>
                  <a:schemeClr val="accent4">
                    <a:hueOff val="102361"/>
                    <a:satOff val="14118"/>
                    <a:lumOff val="10675"/>
                  </a:schemeClr>
                </a:solidFill>
              </a:rPr>
              <a:t>zadd hackers 1969 "Linus"</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a:t>
            </a:r>
            <a:r>
              <a:rPr>
                <a:solidFill>
                  <a:schemeClr val="accent4">
                    <a:hueOff val="102361"/>
                    <a:satOff val="14118"/>
                    <a:lumOff val="10675"/>
                  </a:schemeClr>
                </a:solidFill>
              </a:rPr>
              <a:t>zadd hackers 1912 "Alan turing" </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a:t>
            </a:r>
            <a:r>
              <a:rPr>
                <a:solidFill>
                  <a:schemeClr val="accent5">
                    <a:hueOff val="101205"/>
                    <a:satOff val="-13598"/>
                    <a:lumOff val="23877"/>
                  </a:schemeClr>
                </a:solidFill>
              </a:rPr>
              <a:t> zrange hackers 0 -1</a:t>
            </a:r>
            <a:endParaRPr>
              <a:solidFill>
                <a:schemeClr val="accent5">
                  <a:hueOff val="101205"/>
                  <a:satOff val="-13598"/>
                  <a:lumOff val="23877"/>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 "Alan turing"</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2)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3)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 </a:t>
            </a:r>
            <a:r>
              <a:rPr>
                <a:solidFill>
                  <a:schemeClr val="accent6">
                    <a:hueOff val="-241736"/>
                    <a:satOff val="29413"/>
                    <a:lumOff val="20727"/>
                  </a:schemeClr>
                </a:solidFill>
              </a:rPr>
              <a:t>zrange hackers 0 -1 withscores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 "Alan turing"</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2) "1912"</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3)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4) "1953"</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5)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6) "1969"</a:t>
            </a:r>
          </a:p>
        </p:txBody>
      </p:sp>
      <p:sp>
        <p:nvSpPr>
          <p:cNvPr id="286" name="Numéro de diapositive"/>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8" name="Step 4 : Last step with transparent code"/>
          <p:cNvSpPr txBox="1"/>
          <p:nvPr>
            <p:ph type="title"/>
          </p:nvPr>
        </p:nvSpPr>
        <p:spPr>
          <a:prstGeom prst="rect">
            <a:avLst/>
          </a:prstGeom>
        </p:spPr>
        <p:txBody>
          <a:bodyPr/>
          <a:lstStyle/>
          <a:p>
            <a:pPr/>
            <a:r>
              <a:t>Step 4 : Last step with transparent code</a:t>
            </a:r>
          </a:p>
        </p:txBody>
      </p:sp>
      <p:sp>
        <p:nvSpPr>
          <p:cNvPr id="289" name="127.0.0.1:6363[2]&gt; zadd hackers 1953 &quot;Richard Stallman&quot;…"/>
          <p:cNvSpPr txBox="1"/>
          <p:nvPr>
            <p:ph type="body" idx="1"/>
          </p:nvPr>
        </p:nvSpPr>
        <p:spPr>
          <a:prstGeom prst="rect">
            <a:avLst/>
          </a:prstGeom>
        </p:spPr>
        <p:txBody>
          <a:bodyPr/>
          <a:lstStyle/>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zadd hackers 1953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zadd hackers 1969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zadd hackers 1912 "Alan turing"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zrange hackers 0 -1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 "Alan turing"</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2)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3)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127.0.0.1:6363[2]&gt; zrange hackers 0 -1 withscores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1) "Alan turing"</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2) "1912"</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3)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4) "1953"</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5)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7000"/>
                  </a:srgbClr>
                </a:solidFill>
                <a:latin typeface="Menlo"/>
                <a:ea typeface="Menlo"/>
                <a:cs typeface="Menlo"/>
                <a:sym typeface="Menlo"/>
              </a:defRPr>
            </a:pPr>
            <a:r>
              <a:t>6) "1969"</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a:t>
            </a:r>
            <a:r>
              <a:rPr>
                <a:solidFill>
                  <a:schemeClr val="accent4">
                    <a:hueOff val="102361"/>
                    <a:satOff val="14118"/>
                    <a:lumOff val="10675"/>
                  </a:schemeClr>
                </a:solidFill>
              </a:rPr>
              <a:t> zrangebyscore hackers 1910 1940</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 "Alan turing"</a:t>
            </a:r>
          </a:p>
        </p:txBody>
      </p:sp>
      <p:sp>
        <p:nvSpPr>
          <p:cNvPr id="290" name="Numéro de diapositive"/>
          <p:cNvSpPr txBox="1"/>
          <p:nvPr>
            <p:ph type="sldNum" sz="quarter" idx="2"/>
          </p:nvPr>
        </p:nvSpPr>
        <p:spPr>
          <a:xfrm>
            <a:off x="11998831" y="13019484"/>
            <a:ext cx="368479"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2" name="Live Demo"/>
          <p:cNvSpPr txBox="1"/>
          <p:nvPr>
            <p:ph type="title"/>
          </p:nvPr>
        </p:nvSpPr>
        <p:spPr>
          <a:xfrm>
            <a:off x="1346886" y="3438815"/>
            <a:ext cx="21672368" cy="6838370"/>
          </a:xfrm>
          <a:prstGeom prst="rect">
            <a:avLst/>
          </a:prstGeom>
        </p:spPr>
        <p:txBody>
          <a:bodyPr/>
          <a:lstStyle/>
          <a:p>
            <a:pPr/>
            <a:r>
              <a:t>Live Demo</a:t>
            </a:r>
          </a:p>
        </p:txBody>
      </p:sp>
      <p:sp>
        <p:nvSpPr>
          <p:cNvPr id="293" name="Numéro de diapositive"/>
          <p:cNvSpPr txBox="1"/>
          <p:nvPr>
            <p:ph type="sldNum" sz="quarter" idx="2"/>
          </p:nvPr>
        </p:nvSpPr>
        <p:spPr>
          <a:xfrm>
            <a:off x="11969773" y="13019484"/>
            <a:ext cx="426594"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5" name="Merci / Thanks you"/>
          <p:cNvSpPr txBox="1"/>
          <p:nvPr>
            <p:ph type="title"/>
          </p:nvPr>
        </p:nvSpPr>
        <p:spPr>
          <a:prstGeom prst="rect">
            <a:avLst/>
          </a:prstGeom>
        </p:spPr>
        <p:txBody>
          <a:bodyPr/>
          <a:lstStyle/>
          <a:p>
            <a:pPr/>
            <a:r>
              <a:t>Merci / Thanks you</a:t>
            </a:r>
          </a:p>
        </p:txBody>
      </p:sp>
      <p:sp>
        <p:nvSpPr>
          <p:cNvPr id="296" name="Numéro de diapositive"/>
          <p:cNvSpPr txBox="1"/>
          <p:nvPr>
            <p:ph type="sldNum" sz="quarter" idx="2"/>
          </p:nvPr>
        </p:nvSpPr>
        <p:spPr>
          <a:xfrm>
            <a:off x="11971310" y="13019484"/>
            <a:ext cx="423521"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98" name="duotone think.png" descr="duotone think.png"/>
          <p:cNvPicPr>
            <a:picLocks noChangeAspect="1"/>
          </p:cNvPicPr>
          <p:nvPr>
            <p:ph type="pic" idx="13"/>
          </p:nvPr>
        </p:nvPicPr>
        <p:blipFill>
          <a:blip r:embed="rId2">
            <a:extLst/>
          </a:blip>
          <a:srcRect l="1388" t="0" r="1388" b="0"/>
          <a:stretch>
            <a:fillRect/>
          </a:stretch>
        </p:blipFill>
        <p:spPr>
          <a:xfrm>
            <a:off x="12495608" y="898481"/>
            <a:ext cx="7489363" cy="11555016"/>
          </a:xfrm>
          <a:prstGeom prst="rect">
            <a:avLst/>
          </a:prstGeom>
        </p:spPr>
      </p:pic>
      <p:sp>
        <p:nvSpPr>
          <p:cNvPr id="299" name="Facts"/>
          <p:cNvSpPr txBox="1"/>
          <p:nvPr>
            <p:ph type="title"/>
          </p:nvPr>
        </p:nvSpPr>
        <p:spPr>
          <a:prstGeom prst="rect">
            <a:avLst/>
          </a:prstGeom>
        </p:spPr>
        <p:txBody>
          <a:bodyPr/>
          <a:lstStyle/>
          <a:p>
            <a:pPr/>
            <a:r>
              <a:t>Facts</a:t>
            </a:r>
          </a:p>
        </p:txBody>
      </p:sp>
      <p:sp>
        <p:nvSpPr>
          <p:cNvPr id="300" name="Devoxx France 2018…"/>
          <p:cNvSpPr txBox="1"/>
          <p:nvPr>
            <p:ph type="body" sz="quarter" idx="1"/>
          </p:nvPr>
        </p:nvSpPr>
        <p:spPr>
          <a:prstGeom prst="rect">
            <a:avLst/>
          </a:prstGeom>
        </p:spPr>
        <p:txBody>
          <a:bodyPr/>
          <a:lstStyle/>
          <a:p>
            <a:pPr/>
            <a:r>
              <a:t>Devoxx France 2018 </a:t>
            </a:r>
          </a:p>
          <a:p>
            <a:pPr/>
          </a:p>
          <a:p>
            <a:pPr/>
            <a:r>
              <a:t>231 speakers with a badge, 60 exhibitors</a:t>
            </a:r>
          </a:p>
          <a:p>
            <a:pPr/>
          </a:p>
          <a:p>
            <a:pPr/>
            <a:r>
              <a:t>and more than 3000 attendees</a:t>
            </a:r>
          </a:p>
        </p:txBody>
      </p:sp>
      <p:sp>
        <p:nvSpPr>
          <p:cNvPr id="301" name="Numéro de diapositive"/>
          <p:cNvSpPr txBox="1"/>
          <p:nvPr>
            <p:ph type="sldNum" sz="quarter" idx="2"/>
          </p:nvPr>
        </p:nvSpPr>
        <p:spPr>
          <a:xfrm>
            <a:off x="11972148" y="13019484"/>
            <a:ext cx="421844"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3" name="Less code is less bug"/>
          <p:cNvSpPr txBox="1"/>
          <p:nvPr>
            <p:ph type="title"/>
          </p:nvPr>
        </p:nvSpPr>
        <p:spPr>
          <a:prstGeom prst="rect">
            <a:avLst/>
          </a:prstGeom>
        </p:spPr>
        <p:txBody>
          <a:bodyPr/>
          <a:lstStyle/>
          <a:p>
            <a:pPr/>
            <a:r>
              <a:t>Less code is less bug</a:t>
            </a:r>
          </a:p>
        </p:txBody>
      </p:sp>
      <p:sp>
        <p:nvSpPr>
          <p:cNvPr id="304" name="Numéro de diapositive"/>
          <p:cNvSpPr txBox="1"/>
          <p:nvPr>
            <p:ph type="sldNum" sz="quarter" idx="2"/>
          </p:nvPr>
        </p:nvSpPr>
        <p:spPr>
          <a:xfrm>
            <a:off x="11971170" y="13019484"/>
            <a:ext cx="423800"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06" name="duotone factory of dev.png" descr="duotone factory of dev.png"/>
          <p:cNvPicPr>
            <a:picLocks noChangeAspect="1"/>
          </p:cNvPicPr>
          <p:nvPr>
            <p:ph type="pic" idx="13"/>
          </p:nvPr>
        </p:nvPicPr>
        <p:blipFill>
          <a:blip r:embed="rId2">
            <a:extLst/>
          </a:blip>
          <a:srcRect l="0" t="4610" r="0" b="4610"/>
          <a:stretch>
            <a:fillRect/>
          </a:stretch>
        </p:blipFill>
        <p:spPr>
          <a:prstGeom prst="rect">
            <a:avLst/>
          </a:prstGeom>
        </p:spPr>
      </p:pic>
      <p:sp>
        <p:nvSpPr>
          <p:cNvPr id="307" name="Titre"/>
          <p:cNvSpPr txBox="1"/>
          <p:nvPr>
            <p:ph type="title"/>
          </p:nvPr>
        </p:nvSpPr>
        <p:spPr>
          <a:prstGeom prst="rect">
            <a:avLst/>
          </a:prstGeom>
        </p:spPr>
        <p:txBody>
          <a:bodyPr/>
          <a:lstStyle/>
          <a:p>
            <a:pPr defTabSz="731162">
              <a:defRPr sz="9968"/>
            </a:pPr>
          </a:p>
        </p:txBody>
      </p:sp>
      <p:sp>
        <p:nvSpPr>
          <p:cNvPr id="308" name="Corps"/>
          <p:cNvSpPr txBox="1"/>
          <p:nvPr>
            <p:ph type="body" sz="quarter" idx="1"/>
          </p:nvPr>
        </p:nvSpPr>
        <p:spPr>
          <a:prstGeom prst="rect">
            <a:avLst/>
          </a:prstGeom>
        </p:spPr>
        <p:txBody>
          <a:bodyPr/>
          <a:lstStyle/>
          <a:p>
            <a:pPr/>
          </a:p>
        </p:txBody>
      </p:sp>
      <p:sp>
        <p:nvSpPr>
          <p:cNvPr id="309" name="Numéro de diapositive"/>
          <p:cNvSpPr txBox="1"/>
          <p:nvPr>
            <p:ph type="sldNum" sz="quarter" idx="2"/>
          </p:nvPr>
        </p:nvSpPr>
        <p:spPr>
          <a:xfrm>
            <a:off x="11965443" y="13019484"/>
            <a:ext cx="435255"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11" name="duotone books.png" descr="duotone books.png"/>
          <p:cNvPicPr>
            <a:picLocks noChangeAspect="1"/>
          </p:cNvPicPr>
          <p:nvPr>
            <p:ph type="pic" idx="13"/>
          </p:nvPr>
        </p:nvPicPr>
        <p:blipFill>
          <a:blip r:embed="rId2">
            <a:extLst/>
          </a:blip>
          <a:srcRect l="0" t="3112" r="0" b="3112"/>
          <a:stretch>
            <a:fillRect/>
          </a:stretch>
        </p:blipFill>
        <p:spPr>
          <a:xfrm>
            <a:off x="4659907" y="2299692"/>
            <a:ext cx="15064011" cy="9116660"/>
          </a:xfrm>
          <a:prstGeom prst="rect">
            <a:avLst/>
          </a:prstGeom>
        </p:spPr>
      </p:pic>
      <p:sp>
        <p:nvSpPr>
          <p:cNvPr id="312" name="Titre"/>
          <p:cNvSpPr txBox="1"/>
          <p:nvPr>
            <p:ph type="title"/>
          </p:nvPr>
        </p:nvSpPr>
        <p:spPr>
          <a:prstGeom prst="rect">
            <a:avLst/>
          </a:prstGeom>
        </p:spPr>
        <p:txBody>
          <a:bodyPr/>
          <a:lstStyle/>
          <a:p>
            <a:pPr defTabSz="731162">
              <a:defRPr sz="9968"/>
            </a:pPr>
          </a:p>
        </p:txBody>
      </p:sp>
      <p:sp>
        <p:nvSpPr>
          <p:cNvPr id="313" name="Corps"/>
          <p:cNvSpPr txBox="1"/>
          <p:nvPr>
            <p:ph type="body" sz="quarter" idx="1"/>
          </p:nvPr>
        </p:nvSpPr>
        <p:spPr>
          <a:prstGeom prst="rect">
            <a:avLst/>
          </a:prstGeom>
        </p:spPr>
        <p:txBody>
          <a:bodyPr/>
          <a:lstStyle/>
          <a:p>
            <a:pPr/>
          </a:p>
        </p:txBody>
      </p:sp>
      <p:sp>
        <p:nvSpPr>
          <p:cNvPr id="314" name="Numéro de diapositive"/>
          <p:cNvSpPr txBox="1"/>
          <p:nvPr>
            <p:ph type="sldNum" sz="quarter" idx="2"/>
          </p:nvPr>
        </p:nvSpPr>
        <p:spPr>
          <a:xfrm>
            <a:off x="11972986" y="13019484"/>
            <a:ext cx="420168"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6" name="Why less slides is better than more slides"/>
          <p:cNvSpPr txBox="1"/>
          <p:nvPr>
            <p:ph type="title"/>
          </p:nvPr>
        </p:nvSpPr>
        <p:spPr>
          <a:prstGeom prst="rect">
            <a:avLst/>
          </a:prstGeom>
        </p:spPr>
        <p:txBody>
          <a:bodyPr/>
          <a:lstStyle>
            <a:lvl1pPr defTabSz="681870">
              <a:defRPr sz="9296"/>
            </a:lvl1pPr>
          </a:lstStyle>
          <a:p>
            <a:pPr/>
            <a:r>
              <a:t>Why less slides is better than more slides</a:t>
            </a:r>
          </a:p>
        </p:txBody>
      </p:sp>
      <p:sp>
        <p:nvSpPr>
          <p:cNvPr id="317" name="Devoxx France runs on 3 days…"/>
          <p:cNvSpPr txBox="1"/>
          <p:nvPr>
            <p:ph type="body" idx="1"/>
          </p:nvPr>
        </p:nvSpPr>
        <p:spPr>
          <a:prstGeom prst="rect">
            <a:avLst/>
          </a:prstGeom>
        </p:spPr>
        <p:txBody>
          <a:bodyPr/>
          <a:lstStyle/>
          <a:p>
            <a:pPr/>
            <a:r>
              <a:t>Devoxx France runs on 3 days</a:t>
            </a:r>
          </a:p>
          <a:p>
            <a:pPr/>
            <a:r>
              <a:t>Audience loves live coding and demo</a:t>
            </a:r>
          </a:p>
          <a:p>
            <a:pPr/>
            <a:r>
              <a:t>Too much bullet points is super boring</a:t>
            </a:r>
          </a:p>
          <a:p>
            <a:pPr/>
            <a:r>
              <a:t>More text : less concentration from the audience that will just read your slides</a:t>
            </a:r>
          </a:p>
          <a:p>
            <a:pPr/>
            <a:r>
              <a:t>So this is exactly what you should not do</a:t>
            </a:r>
          </a:p>
        </p:txBody>
      </p:sp>
      <p:sp>
        <p:nvSpPr>
          <p:cNvPr id="318" name="Numéro de diapositive"/>
          <p:cNvSpPr txBox="1"/>
          <p:nvPr>
            <p:ph type="sldNum" sz="quarter" idx="2"/>
          </p:nvPr>
        </p:nvSpPr>
        <p:spPr>
          <a:xfrm>
            <a:off x="11963207" y="13019484"/>
            <a:ext cx="439726"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0" name="Pourquoi peu de diapositives c’est mieux"/>
          <p:cNvSpPr txBox="1"/>
          <p:nvPr>
            <p:ph type="title"/>
          </p:nvPr>
        </p:nvSpPr>
        <p:spPr>
          <a:prstGeom prst="rect">
            <a:avLst/>
          </a:prstGeom>
        </p:spPr>
        <p:txBody>
          <a:bodyPr/>
          <a:lstStyle>
            <a:lvl1pPr defTabSz="681870">
              <a:defRPr sz="9296"/>
            </a:lvl1pPr>
          </a:lstStyle>
          <a:p>
            <a:pPr/>
            <a:r>
              <a:t>Pourquoi peu de diapositives c’est mieux</a:t>
            </a:r>
          </a:p>
        </p:txBody>
      </p:sp>
      <p:sp>
        <p:nvSpPr>
          <p:cNvPr id="321" name="Devoxx France se déroule sur 3 jours…"/>
          <p:cNvSpPr txBox="1"/>
          <p:nvPr>
            <p:ph type="body" idx="1"/>
          </p:nvPr>
        </p:nvSpPr>
        <p:spPr>
          <a:prstGeom prst="rect">
            <a:avLst/>
          </a:prstGeom>
        </p:spPr>
        <p:txBody>
          <a:bodyPr/>
          <a:lstStyle/>
          <a:p>
            <a:pPr marL="409875" indent="-409875" defTabSz="599717">
              <a:spcBef>
                <a:spcPts val="4300"/>
              </a:spcBef>
              <a:defRPr sz="3504"/>
            </a:pPr>
            <a:r>
              <a:t>Devoxx France se déroule sur 3 jours</a:t>
            </a:r>
          </a:p>
          <a:p>
            <a:pPr marL="409875" indent="-409875" defTabSz="599717">
              <a:spcBef>
                <a:spcPts val="4300"/>
              </a:spcBef>
              <a:defRPr sz="3504"/>
            </a:pPr>
            <a:r>
              <a:t>Le public préfère les démonstrations et l’écriture de code en direct</a:t>
            </a:r>
          </a:p>
          <a:p>
            <a:pPr marL="409875" indent="-409875" defTabSz="599717">
              <a:spcBef>
                <a:spcPts val="4300"/>
              </a:spcBef>
              <a:defRPr sz="3504"/>
            </a:pPr>
            <a:r>
              <a:t>Trop de points avec des puces c’est ennuyant</a:t>
            </a:r>
          </a:p>
          <a:p>
            <a:pPr marL="409875" indent="-409875" defTabSz="599717">
              <a:spcBef>
                <a:spcPts val="4300"/>
              </a:spcBef>
              <a:defRPr sz="3504"/>
            </a:pPr>
            <a:r>
              <a:t>Plus il y a de texte à lire sur vos diapos, moins l’audience vous écoute</a:t>
            </a:r>
          </a:p>
          <a:p>
            <a:pPr marL="409875" indent="-409875" defTabSz="599717">
              <a:spcBef>
                <a:spcPts val="4300"/>
              </a:spcBef>
              <a:defRPr sz="3504"/>
            </a:pPr>
            <a:r>
              <a:t>Si vos slides peuvent vous remplacer, alors vous ne servez à rien comme orateur</a:t>
            </a:r>
          </a:p>
          <a:p>
            <a:pPr marL="409875" indent="-409875" defTabSz="599717">
              <a:spcBef>
                <a:spcPts val="4300"/>
              </a:spcBef>
              <a:defRPr sz="3504"/>
            </a:pPr>
            <a:r>
              <a:t>Imaginez que votre ensemble de diapos ne doivent pas pouvoir vivre sans vous, sans votre présentation et votre contenu</a:t>
            </a:r>
          </a:p>
          <a:p>
            <a:pPr marL="409875" indent="-409875" defTabSz="599717">
              <a:spcBef>
                <a:spcPts val="4300"/>
              </a:spcBef>
              <a:defRPr sz="3504"/>
            </a:pPr>
            <a:r>
              <a:t>Merci donc de ne PAS faire comme ce slide à mourir</a:t>
            </a:r>
          </a:p>
        </p:txBody>
      </p:sp>
      <p:sp>
        <p:nvSpPr>
          <p:cNvPr id="322" name="Numéro de diapositive"/>
          <p:cNvSpPr txBox="1"/>
          <p:nvPr>
            <p:ph type="sldNum" sz="quarter" idx="2"/>
          </p:nvPr>
        </p:nvSpPr>
        <p:spPr>
          <a:xfrm>
            <a:off x="11965582" y="13019484"/>
            <a:ext cx="434976"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2" name="Numéro de diapositive"/>
          <p:cNvSpPr txBox="1"/>
          <p:nvPr>
            <p:ph type="sldNum" sz="quarter" idx="2"/>
          </p:nvPr>
        </p:nvSpPr>
        <p:spPr>
          <a:xfrm>
            <a:off x="12022999" y="13019484"/>
            <a:ext cx="320143"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53" name="This is a template for Keynote…"/>
          <p:cNvSpPr txBox="1"/>
          <p:nvPr>
            <p:ph type="body" sz="quarter" idx="1"/>
          </p:nvPr>
        </p:nvSpPr>
        <p:spPr>
          <a:prstGeom prst="rect">
            <a:avLst/>
          </a:prstGeom>
        </p:spPr>
        <p:txBody>
          <a:bodyPr/>
          <a:lstStyle/>
          <a:p>
            <a:pPr defTabSz="722947">
              <a:defRPr sz="5808"/>
            </a:pPr>
            <a:r>
              <a:t>This is a template for Keynote</a:t>
            </a:r>
          </a:p>
          <a:p>
            <a:pPr defTabSz="722947">
              <a:defRPr sz="5808"/>
            </a:pPr>
            <a:r>
              <a:t>16/9</a:t>
            </a:r>
          </a:p>
        </p:txBody>
      </p:sp>
      <p:sp>
        <p:nvSpPr>
          <p:cNvPr id="254" name="Welcome to Devoxx France"/>
          <p:cNvSpPr txBox="1"/>
          <p:nvPr>
            <p:ph type="title"/>
          </p:nvPr>
        </p:nvSpPr>
        <p:spPr>
          <a:prstGeom prst="rect">
            <a:avLst/>
          </a:prstGeom>
        </p:spPr>
        <p:txBody>
          <a:bodyPr/>
          <a:lstStyle>
            <a:lvl1pPr defTabSz="813315">
              <a:defRPr sz="11088"/>
            </a:lvl1pPr>
          </a:lstStyle>
          <a:p>
            <a:pPr/>
            <a:r>
              <a:t>Welcome to Devoxx France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4" name="Toujours plus d'image"/>
          <p:cNvSpPr txBox="1"/>
          <p:nvPr>
            <p:ph type="title"/>
          </p:nvPr>
        </p:nvSpPr>
        <p:spPr>
          <a:prstGeom prst="rect">
            <a:avLst/>
          </a:prstGeom>
        </p:spPr>
        <p:txBody>
          <a:bodyPr/>
          <a:lstStyle>
            <a:lvl1pPr defTabSz="805100">
              <a:defRPr sz="10976"/>
            </a:lvl1pPr>
          </a:lstStyle>
          <a:p>
            <a:pPr/>
            <a:r>
              <a:t>Toujours plus d'image</a:t>
            </a:r>
          </a:p>
        </p:txBody>
      </p:sp>
      <p:sp>
        <p:nvSpPr>
          <p:cNvPr id="325" name="Les diagrammes dynamiques c’est vraiment top…"/>
          <p:cNvSpPr txBox="1"/>
          <p:nvPr>
            <p:ph type="body" sz="half" idx="1"/>
          </p:nvPr>
        </p:nvSpPr>
        <p:spPr>
          <a:prstGeom prst="rect">
            <a:avLst/>
          </a:prstGeom>
        </p:spPr>
        <p:txBody>
          <a:bodyPr/>
          <a:lstStyle/>
          <a:p>
            <a:pPr/>
            <a:r>
              <a:t>Les diagrammes dynamiques c’est vraiment top</a:t>
            </a:r>
          </a:p>
          <a:p>
            <a:pPr/>
            <a:r>
              <a:t>Allez sur le site </a:t>
            </a:r>
            <a:r>
              <a:rPr u="sng">
                <a:hlinkClick r:id="rId2" invalidUrl="" action="" tgtFrame="" tooltip="" history="1" highlightClick="0" endSnd="0"/>
              </a:rPr>
              <a:t>duotone.shapefactory.co/</a:t>
            </a:r>
          </a:p>
          <a:p>
            <a:pPr/>
            <a:r>
              <a:t>Prenez 2 des couleurs de Devoxx FR 2018</a:t>
            </a:r>
          </a:p>
          <a:p>
            <a:pPr/>
            <a:r>
              <a:t>Et passez vos images en 2 tons…</a:t>
            </a:r>
          </a:p>
          <a:p>
            <a:pPr/>
            <a:r>
              <a:t>c’est beau !!</a:t>
            </a:r>
          </a:p>
        </p:txBody>
      </p:sp>
      <p:sp>
        <p:nvSpPr>
          <p:cNvPr id="326" name="Numéro de diapositive"/>
          <p:cNvSpPr txBox="1"/>
          <p:nvPr>
            <p:ph type="sldNum" sz="quarter" idx="2"/>
          </p:nvPr>
        </p:nvSpPr>
        <p:spPr>
          <a:xfrm>
            <a:off x="11926885" y="13019484"/>
            <a:ext cx="512370"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27" name="duotone spiral 2.png" descr="duotone spiral 2.png"/>
          <p:cNvPicPr>
            <a:picLocks noChangeAspect="1"/>
          </p:cNvPicPr>
          <p:nvPr/>
        </p:nvPicPr>
        <p:blipFill>
          <a:blip r:embed="rId3">
            <a:extLst/>
          </a:blip>
          <a:srcRect l="27267" t="0" r="27267" b="0"/>
          <a:stretch>
            <a:fillRect/>
          </a:stretch>
        </p:blipFill>
        <p:spPr>
          <a:xfrm>
            <a:off x="16102415" y="3148186"/>
            <a:ext cx="5067063" cy="7419628"/>
          </a:xfrm>
          <a:prstGeom prst="rect">
            <a:avLst/>
          </a:prstGeom>
          <a:ln w="25400">
            <a:miter lim="400000"/>
          </a:ln>
          <a:effectLst>
            <a:reflection blurRad="0" stA="82330" stPos="0" endA="0" endPos="40000" dist="0" dir="5400000" fadeDir="5400000" sx="100000" sy="-100000" kx="0" ky="0" algn="bl" rotWithShape="0"/>
          </a:effectLst>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9" name="Screen capture"/>
          <p:cNvSpPr txBox="1"/>
          <p:nvPr>
            <p:ph type="title"/>
          </p:nvPr>
        </p:nvSpPr>
        <p:spPr>
          <a:prstGeom prst="rect">
            <a:avLst/>
          </a:prstGeom>
        </p:spPr>
        <p:txBody>
          <a:bodyPr/>
          <a:lstStyle/>
          <a:p>
            <a:pPr/>
            <a:r>
              <a:t>Screen capture</a:t>
            </a:r>
          </a:p>
        </p:txBody>
      </p:sp>
      <p:sp>
        <p:nvSpPr>
          <p:cNvPr id="330" name="Numéro de diapositive"/>
          <p:cNvSpPr txBox="1"/>
          <p:nvPr>
            <p:ph type="sldNum" sz="quarter" idx="2"/>
          </p:nvPr>
        </p:nvSpPr>
        <p:spPr>
          <a:xfrm>
            <a:off x="11969773" y="13019484"/>
            <a:ext cx="426594"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331" name="Image" descr="Image"/>
          <p:cNvPicPr>
            <a:picLocks noChangeAspect="1"/>
          </p:cNvPicPr>
          <p:nvPr/>
        </p:nvPicPr>
        <p:blipFill>
          <a:blip r:embed="rId2">
            <a:extLst/>
          </a:blip>
          <a:stretch>
            <a:fillRect/>
          </a:stretch>
        </p:blipFill>
        <p:spPr>
          <a:xfrm>
            <a:off x="4110632" y="2196703"/>
            <a:ext cx="16162736" cy="9572626"/>
          </a:xfrm>
          <a:prstGeom prst="rect">
            <a:avLst/>
          </a:prstGeom>
          <a:ln w="12700">
            <a:miter lim="400000"/>
          </a:ln>
        </p:spPr>
      </p:pic>
      <p:sp>
        <p:nvSpPr>
          <p:cNvPr id="332" name="https://cfp.devoxx.fr"/>
          <p:cNvSpPr txBox="1"/>
          <p:nvPr/>
        </p:nvSpPr>
        <p:spPr>
          <a:xfrm>
            <a:off x="9291002" y="11890943"/>
            <a:ext cx="580199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https://cfp.devoxx.fr</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34" name="Here are just a few photos from Devoxx France so that you get a better idea of what you’re about to live…"/>
          <p:cNvSpPr txBox="1"/>
          <p:nvPr>
            <p:ph type="body" idx="1"/>
          </p:nvPr>
        </p:nvSpPr>
        <p:spPr>
          <a:prstGeom prst="rect">
            <a:avLst/>
          </a:prstGeom>
        </p:spPr>
        <p:txBody>
          <a:bodyPr/>
          <a:lstStyle/>
          <a:p>
            <a:pPr/>
            <a:r>
              <a:t>Here are just a few photos from Devoxx France so that you get a better idea of what you’re about to live</a:t>
            </a:r>
          </a:p>
          <a:p>
            <a:pPr/>
            <a:r>
              <a:t>Voici quelques photos de Devoxx France afin de vous donner une idée de ce que vous vous apprêtez à vivre…</a:t>
            </a:r>
          </a:p>
        </p:txBody>
      </p:sp>
      <p:sp>
        <p:nvSpPr>
          <p:cNvPr id="335" name="Numéro de diapositive"/>
          <p:cNvSpPr txBox="1"/>
          <p:nvPr>
            <p:ph type="sldNum" sz="quarter" idx="2"/>
          </p:nvPr>
        </p:nvSpPr>
        <p:spPr>
          <a:xfrm>
            <a:off x="11940716" y="13019484"/>
            <a:ext cx="484709"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37" name="DSC_1353.jpg" descr="DSC_1353.jpg"/>
          <p:cNvPicPr>
            <a:picLocks noChangeAspect="1"/>
          </p:cNvPicPr>
          <p:nvPr>
            <p:ph type="pic" idx="13"/>
          </p:nvPr>
        </p:nvPicPr>
        <p:blipFill>
          <a:blip r:embed="rId2">
            <a:extLst/>
          </a:blip>
          <a:srcRect l="5495" t="0" r="5495" b="0"/>
          <a:stretch>
            <a:fillRect/>
          </a:stretch>
        </p:blipFill>
        <p:spPr>
          <a:xfrm>
            <a:off x="3043535" y="0"/>
            <a:ext cx="18288001" cy="13716000"/>
          </a:xfrm>
          <a:prstGeom prst="rect">
            <a:avLst/>
          </a:prstGeom>
        </p:spPr>
      </p:pic>
      <p:sp>
        <p:nvSpPr>
          <p:cNvPr id="338" name="2015"/>
          <p:cNvSpPr txBox="1"/>
          <p:nvPr/>
        </p:nvSpPr>
        <p:spPr>
          <a:xfrm>
            <a:off x="3873076" y="3039064"/>
            <a:ext cx="3337484" cy="187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11200">
                <a:latin typeface="+mj-lt"/>
                <a:ea typeface="+mj-ea"/>
                <a:cs typeface="+mj-cs"/>
                <a:sym typeface="Montserrat-Regular"/>
              </a:defRPr>
            </a:lvl1pPr>
          </a:lstStyle>
          <a:p>
            <a:pPr/>
            <a:r>
              <a:t>2015</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0" name="Web_MG_2993.jpg" descr="Web_MG_2993.jpg"/>
          <p:cNvPicPr>
            <a:picLocks noChangeAspect="1"/>
          </p:cNvPicPr>
          <p:nvPr>
            <p:ph type="pic" idx="13"/>
          </p:nvPr>
        </p:nvPicPr>
        <p:blipFill>
          <a:blip r:embed="rId2">
            <a:extLst/>
          </a:blip>
          <a:srcRect l="5533" t="0" r="5533" b="0"/>
          <a:stretch>
            <a:fillRect/>
          </a:stretch>
        </p:blipFill>
        <p:spPr>
          <a:xfrm>
            <a:off x="3043535" y="0"/>
            <a:ext cx="18288001" cy="13716000"/>
          </a:xfrm>
          <a:prstGeom prst="rect">
            <a:avLst/>
          </a:prstGeom>
        </p:spPr>
      </p:pic>
      <p:sp>
        <p:nvSpPr>
          <p:cNvPr id="341" name="2016"/>
          <p:cNvSpPr txBox="1"/>
          <p:nvPr/>
        </p:nvSpPr>
        <p:spPr>
          <a:xfrm>
            <a:off x="14485684" y="11936620"/>
            <a:ext cx="156781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r>
              <a:t>2016</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3" name="Web_O4A5596.jpg" descr="Web_O4A5596.jpg"/>
          <p:cNvPicPr>
            <a:picLocks noChangeAspect="1"/>
          </p:cNvPicPr>
          <p:nvPr>
            <p:ph type="pic" idx="13"/>
          </p:nvPr>
        </p:nvPicPr>
        <p:blipFill>
          <a:blip r:embed="rId2">
            <a:extLst/>
          </a:blip>
          <a:srcRect l="5533" t="0" r="5533" b="0"/>
          <a:stretch>
            <a:fillRect/>
          </a:stretch>
        </p:blipFill>
        <p:spPr>
          <a:xfrm>
            <a:off x="3043535" y="0"/>
            <a:ext cx="18288001" cy="13716000"/>
          </a:xfrm>
          <a:prstGeom prst="rect">
            <a:avLst/>
          </a:prstGeom>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5" name="DSC_1444.jpg" descr="DSC_1444.jpg"/>
          <p:cNvPicPr>
            <a:picLocks noChangeAspect="1"/>
          </p:cNvPicPr>
          <p:nvPr>
            <p:ph type="pic" idx="13"/>
          </p:nvPr>
        </p:nvPicPr>
        <p:blipFill>
          <a:blip r:embed="rId2">
            <a:extLst/>
          </a:blip>
          <a:srcRect l="5496" t="0" r="5496" b="0"/>
          <a:stretch>
            <a:fillRect/>
          </a:stretch>
        </p:blipFill>
        <p:spPr>
          <a:xfrm>
            <a:off x="3043535" y="0"/>
            <a:ext cx="18288001" cy="13716000"/>
          </a:xfrm>
          <a:prstGeom prst="rect">
            <a:avLst/>
          </a:prstGeom>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7" name="DSC_1623.jpg" descr="DSC_1623.jpg"/>
          <p:cNvPicPr>
            <a:picLocks noChangeAspect="1"/>
          </p:cNvPicPr>
          <p:nvPr>
            <p:ph type="pic" idx="13"/>
          </p:nvPr>
        </p:nvPicPr>
        <p:blipFill>
          <a:blip r:embed="rId2">
            <a:extLst/>
          </a:blip>
          <a:srcRect l="5495" t="0" r="5495" b="0"/>
          <a:stretch>
            <a:fillRect/>
          </a:stretch>
        </p:blipFill>
        <p:spPr>
          <a:xfrm>
            <a:off x="3043535" y="0"/>
            <a:ext cx="18288001" cy="13716000"/>
          </a:xfrm>
          <a:prstGeom prst="rect">
            <a:avLst/>
          </a:prstGeom>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9" name="Thanks"/>
          <p:cNvSpPr txBox="1"/>
          <p:nvPr>
            <p:ph type="ctrTitle"/>
          </p:nvPr>
        </p:nvSpPr>
        <p:spPr>
          <a:prstGeom prst="rect">
            <a:avLst/>
          </a:prstGeom>
        </p:spPr>
        <p:txBody>
          <a:bodyPr/>
          <a:lstStyle/>
          <a:p>
            <a:pPr/>
            <a:r>
              <a:t>Thanks</a:t>
            </a:r>
          </a:p>
        </p:txBody>
      </p:sp>
      <p:sp>
        <p:nvSpPr>
          <p:cNvPr id="350" name="Contribute and propose other templates on…"/>
          <p:cNvSpPr txBox="1"/>
          <p:nvPr>
            <p:ph type="subTitle" sz="quarter" idx="1"/>
          </p:nvPr>
        </p:nvSpPr>
        <p:spPr>
          <a:xfrm>
            <a:off x="2961556" y="7874628"/>
            <a:ext cx="19008681" cy="2844386"/>
          </a:xfrm>
          <a:prstGeom prst="rect">
            <a:avLst/>
          </a:prstGeom>
        </p:spPr>
        <p:txBody>
          <a:bodyPr/>
          <a:lstStyle/>
          <a:p>
            <a:pPr/>
            <a:r>
              <a:t>Contribute and propose other templates on </a:t>
            </a:r>
          </a:p>
          <a:p>
            <a:pPr/>
            <a:r>
              <a:rPr u="sng">
                <a:hlinkClick r:id="rId2" invalidUrl="" action="" tgtFrame="" tooltip="" history="1" highlightClick="0" endSnd="0"/>
              </a:rPr>
              <a:t>https://bitbucket.org/nicolas_martignole/devoxxfr_templates</a:t>
            </a:r>
          </a:p>
        </p:txBody>
      </p:sp>
      <p:sp>
        <p:nvSpPr>
          <p:cNvPr id="351" name="Numéro de diapositive"/>
          <p:cNvSpPr txBox="1"/>
          <p:nvPr>
            <p:ph type="sldNum" sz="quarter" idx="2"/>
          </p:nvPr>
        </p:nvSpPr>
        <p:spPr>
          <a:xfrm>
            <a:off x="11934150" y="13019484"/>
            <a:ext cx="497841"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noFill/>
      </p:bgPr>
    </p:bg>
    <p:spTree>
      <p:nvGrpSpPr>
        <p:cNvPr id="1" name=""/>
        <p:cNvGrpSpPr/>
        <p:nvPr/>
      </p:nvGrpSpPr>
      <p:grpSpPr>
        <a:xfrm>
          <a:off x="0" y="0"/>
          <a:ext cx="0" cy="0"/>
          <a:chOff x="0" y="0"/>
          <a:chExt cx="0" cy="0"/>
        </a:xfrm>
      </p:grpSpPr>
      <p:pic>
        <p:nvPicPr>
          <p:cNvPr id="256" name="duotone revolution.png" descr="duotone revolution.png"/>
          <p:cNvPicPr>
            <a:picLocks noChangeAspect="1"/>
          </p:cNvPicPr>
          <p:nvPr>
            <p:ph type="pic" idx="13"/>
          </p:nvPr>
        </p:nvPicPr>
        <p:blipFill>
          <a:blip r:embed="rId2">
            <a:extLst/>
          </a:blip>
          <a:srcRect l="0" t="4547" r="0" b="4547"/>
          <a:stretch>
            <a:fillRect/>
          </a:stretch>
        </p:blipFill>
        <p:spPr>
          <a:prstGeom prst="rect">
            <a:avLst/>
          </a:prstGeom>
        </p:spPr>
      </p:pic>
      <p:sp>
        <p:nvSpPr>
          <p:cNvPr id="257" name="We love picture"/>
          <p:cNvSpPr txBox="1"/>
          <p:nvPr>
            <p:ph type="title"/>
          </p:nvPr>
        </p:nvSpPr>
        <p:spPr>
          <a:prstGeom prst="rect">
            <a:avLst/>
          </a:prstGeom>
        </p:spPr>
        <p:txBody>
          <a:bodyPr/>
          <a:lstStyle>
            <a:lvl1pPr defTabSz="731162">
              <a:defRPr sz="9968"/>
            </a:lvl1pPr>
          </a:lstStyle>
          <a:p>
            <a:pPr/>
            <a:r>
              <a:t>We love picture</a:t>
            </a:r>
          </a:p>
        </p:txBody>
      </p:sp>
      <p:sp>
        <p:nvSpPr>
          <p:cNvPr id="258" name="We try to keep the Devox France logo and the Tweet hashtag on all slides"/>
          <p:cNvSpPr txBox="1"/>
          <p:nvPr>
            <p:ph type="body" sz="quarter" idx="1"/>
          </p:nvPr>
        </p:nvSpPr>
        <p:spPr>
          <a:prstGeom prst="rect">
            <a:avLst/>
          </a:prstGeom>
        </p:spPr>
        <p:txBody>
          <a:bodyPr/>
          <a:lstStyle/>
          <a:p>
            <a:pPr/>
            <a:r>
              <a:t>We try to keep the Devox France logo and the Tweet hashtag on all slides </a:t>
            </a:r>
          </a:p>
        </p:txBody>
      </p:sp>
      <p:sp>
        <p:nvSpPr>
          <p:cNvPr id="259" name="Numéro de diapositive"/>
          <p:cNvSpPr txBox="1"/>
          <p:nvPr>
            <p:ph type="sldNum" sz="quarter" idx="2"/>
          </p:nvPr>
        </p:nvSpPr>
        <p:spPr>
          <a:xfrm>
            <a:off x="12024536" y="13019484"/>
            <a:ext cx="317069"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1" name="Roadmap"/>
          <p:cNvSpPr txBox="1"/>
          <p:nvPr>
            <p:ph type="title"/>
          </p:nvPr>
        </p:nvSpPr>
        <p:spPr>
          <a:prstGeom prst="rect">
            <a:avLst/>
          </a:prstGeom>
        </p:spPr>
        <p:txBody>
          <a:bodyPr/>
          <a:lstStyle/>
          <a:p>
            <a:pPr/>
            <a:r>
              <a:t>Roadmap</a:t>
            </a:r>
          </a:p>
        </p:txBody>
      </p:sp>
      <p:sp>
        <p:nvSpPr>
          <p:cNvPr id="262" name="Numéro de diapositive"/>
          <p:cNvSpPr txBox="1"/>
          <p:nvPr>
            <p:ph type="sldNum" sz="quarter" idx="2"/>
          </p:nvPr>
        </p:nvSpPr>
        <p:spPr>
          <a:xfrm>
            <a:off x="12025374" y="13019484"/>
            <a:ext cx="315393"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3" name="This is a slide without background images.…"/>
          <p:cNvSpPr txBox="1"/>
          <p:nvPr>
            <p:ph type="body" idx="1"/>
          </p:nvPr>
        </p:nvSpPr>
        <p:spPr>
          <a:prstGeom prst="rect">
            <a:avLst/>
          </a:prstGeom>
        </p:spPr>
        <p:txBody>
          <a:bodyPr/>
          <a:lstStyle/>
          <a:p>
            <a:pPr/>
            <a:r>
              <a:t>This is a slide without background images. </a:t>
            </a:r>
          </a:p>
          <a:p>
            <a:pPr/>
            <a:r>
              <a:t>You must load and install 2 Fonts on your system : </a:t>
            </a:r>
          </a:p>
          <a:p>
            <a:pPr marL="1393508" indent="-313508">
              <a:buSzPct val="100000"/>
              <a:buChar char="•"/>
            </a:pPr>
            <a:r>
              <a:t>Montserrat </a:t>
            </a:r>
            <a:r>
              <a:rPr sz="3300"/>
              <a:t>(</a:t>
            </a:r>
            <a:r>
              <a:rPr sz="3300" u="sng">
                <a:hlinkClick r:id="rId2" invalidUrl="" action="" tgtFrame="" tooltip="" history="1" highlightClick="0" endSnd="0"/>
              </a:rPr>
              <a:t>https://www.fontsquirrel.com/fonts/montserrat</a:t>
            </a:r>
            <a:r>
              <a:rPr sz="3300"/>
              <a:t>)</a:t>
            </a:r>
          </a:p>
          <a:p>
            <a:pPr marL="1393508" indent="-313508">
              <a:buSzPct val="100000"/>
              <a:buChar char="•"/>
            </a:pPr>
            <a:r>
              <a:t>Open Sans </a:t>
            </a:r>
            <a:r>
              <a:rPr sz="3300"/>
              <a:t>(</a:t>
            </a:r>
            <a:r>
              <a:rPr sz="3300" u="sng">
                <a:hlinkClick r:id="rId3" invalidUrl="" action="" tgtFrame="" tooltip="" history="1" highlightClick="0" endSnd="0"/>
              </a:rPr>
              <a:t>https://www.fontsquirrel.com/fonts/open-sans</a:t>
            </a:r>
            <a:r>
              <a:rPr sz="3300"/>
              <a:t>)</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5" name="Devoxx FR 2018 colors"/>
          <p:cNvSpPr txBox="1"/>
          <p:nvPr>
            <p:ph type="title"/>
          </p:nvPr>
        </p:nvSpPr>
        <p:spPr>
          <a:prstGeom prst="rect">
            <a:avLst/>
          </a:prstGeom>
        </p:spPr>
        <p:txBody>
          <a:bodyPr/>
          <a:lstStyle>
            <a:lvl1pPr defTabSz="747593">
              <a:defRPr sz="10192"/>
            </a:lvl1pPr>
          </a:lstStyle>
          <a:p>
            <a:pPr/>
            <a:r>
              <a:t>Devoxx FR 2018 colors</a:t>
            </a:r>
          </a:p>
        </p:txBody>
      </p:sp>
      <p:sp>
        <p:nvSpPr>
          <p:cNvPr id="266" name="Numéro de diapositive"/>
          <p:cNvSpPr txBox="1"/>
          <p:nvPr>
            <p:ph type="sldNum" sz="quarter" idx="2"/>
          </p:nvPr>
        </p:nvSpPr>
        <p:spPr>
          <a:xfrm>
            <a:off x="12024396" y="13019484"/>
            <a:ext cx="317349"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7" name="- main color, dark red, #7f1111…"/>
          <p:cNvSpPr txBox="1"/>
          <p:nvPr>
            <p:ph type="body" sz="half" idx="1"/>
          </p:nvPr>
        </p:nvSpPr>
        <p:spPr>
          <a:xfrm>
            <a:off x="6528441" y="2640470"/>
            <a:ext cx="11327118" cy="9606344"/>
          </a:xfrm>
          <a:prstGeom prst="rect">
            <a:avLst/>
          </a:prstGeom>
        </p:spPr>
        <p:txBody>
          <a:bodyPr/>
          <a:lstStyle/>
          <a:p>
            <a:pPr defTabSz="649009">
              <a:spcBef>
                <a:spcPts val="4600"/>
              </a:spcBef>
              <a:defRPr sz="3792"/>
            </a:pPr>
          </a:p>
          <a:p>
            <a:pPr defTabSz="649009">
              <a:spcBef>
                <a:spcPts val="4600"/>
              </a:spcBef>
              <a:defRPr sz="3792"/>
            </a:pPr>
            <a:r>
              <a:t>  - main color, dark red, #7f1111</a:t>
            </a:r>
          </a:p>
          <a:p>
            <a:pPr defTabSz="649009">
              <a:spcBef>
                <a:spcPts val="4600"/>
              </a:spcBef>
              <a:defRPr sz="3792"/>
            </a:pPr>
            <a:r>
              <a:t>  - secondary color, light pink red blue, #FF1c4c</a:t>
            </a:r>
          </a:p>
          <a:p>
            <a:pPr defTabSz="649009">
              <a:spcBef>
                <a:spcPts val="4600"/>
              </a:spcBef>
              <a:defRPr sz="3792"/>
            </a:pPr>
            <a:r>
              <a:t>  - third color, red #FF1417</a:t>
            </a:r>
          </a:p>
          <a:p>
            <a:pPr defTabSz="649009">
              <a:spcBef>
                <a:spcPts val="4600"/>
              </a:spcBef>
              <a:defRPr sz="3792"/>
            </a:pPr>
            <a:r>
              <a:t>  - alternate color, accent, #DB1837</a:t>
            </a:r>
          </a:p>
          <a:p>
            <a:pPr defTabSz="649009">
              <a:spcBef>
                <a:spcPts val="4600"/>
              </a:spcBef>
              <a:defRPr sz="3792"/>
            </a:pPr>
            <a:r>
              <a:t>  - alternate color 2, #cc0c0c </a:t>
            </a:r>
          </a:p>
          <a:p>
            <a:pPr defTabSz="649009">
              <a:spcBef>
                <a:spcPts val="4600"/>
              </a:spcBef>
              <a:defRPr sz="3792"/>
            </a:pPr>
            <a:endParaRPr b="1"/>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9" name="Devoxx FR 2017 colors"/>
          <p:cNvSpPr txBox="1"/>
          <p:nvPr>
            <p:ph type="title"/>
          </p:nvPr>
        </p:nvSpPr>
        <p:spPr>
          <a:prstGeom prst="rect">
            <a:avLst/>
          </a:prstGeom>
        </p:spPr>
        <p:txBody>
          <a:bodyPr/>
          <a:lstStyle/>
          <a:p>
            <a:pPr/>
            <a:r>
              <a:t>Devoxx FR 2017 colors</a:t>
            </a:r>
          </a:p>
        </p:txBody>
      </p:sp>
      <p:sp>
        <p:nvSpPr>
          <p:cNvPr id="270" name="Numéro de diapositive"/>
          <p:cNvSpPr txBox="1"/>
          <p:nvPr>
            <p:ph type="sldNum" sz="quarter" idx="2"/>
          </p:nvPr>
        </p:nvSpPr>
        <p:spPr>
          <a:xfrm>
            <a:off x="12018668" y="13019484"/>
            <a:ext cx="328804"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2" name="Titre"/>
          <p:cNvSpPr txBox="1"/>
          <p:nvPr>
            <p:ph type="title"/>
          </p:nvPr>
        </p:nvSpPr>
        <p:spPr>
          <a:prstGeom prst="rect">
            <a:avLst/>
          </a:prstGeom>
        </p:spPr>
        <p:txBody>
          <a:bodyPr/>
          <a:lstStyle/>
          <a:p>
            <a:pPr/>
          </a:p>
        </p:txBody>
      </p:sp>
      <p:sp>
        <p:nvSpPr>
          <p:cNvPr id="273" name="Show me shome code !…"/>
          <p:cNvSpPr txBox="1"/>
          <p:nvPr>
            <p:ph type="body" idx="1"/>
          </p:nvPr>
        </p:nvSpPr>
        <p:spPr>
          <a:prstGeom prst="rect">
            <a:avLst/>
          </a:prstGeom>
        </p:spPr>
        <p:txBody>
          <a:bodyPr/>
          <a:lstStyle/>
          <a:p>
            <a:pPr>
              <a:defRPr sz="4200"/>
            </a:pPr>
            <a:r>
              <a:t>Show me shome code ! </a:t>
            </a:r>
          </a:p>
          <a:p>
            <a:pPr>
              <a:defRPr sz="4200"/>
            </a:pPr>
            <a:r>
              <a:t>Try to keep a font size as big as possible. Remember also that too much code on one slide is useless. The audience reads this texte and does not listen to your presentation anymore. Try to split on different slides your presentation.</a:t>
            </a:r>
          </a:p>
          <a:p>
            <a:pPr>
              <a:defRPr sz="4200"/>
            </a:pPr>
            <a:r>
              <a:t>If you show some code : BIG FONT please</a:t>
            </a:r>
          </a:p>
          <a:p>
            <a:pPr>
              <a:defRPr sz="4200"/>
            </a:pPr>
            <a:r>
              <a:t>Ask the audience i</a:t>
            </a:r>
          </a:p>
        </p:txBody>
      </p:sp>
      <p:sp>
        <p:nvSpPr>
          <p:cNvPr id="274" name="Numéro de diapositive"/>
          <p:cNvSpPr txBox="1"/>
          <p:nvPr>
            <p:ph type="sldNum" sz="quarter" idx="2"/>
          </p:nvPr>
        </p:nvSpPr>
        <p:spPr>
          <a:xfrm>
            <a:off x="12026212" y="13019484"/>
            <a:ext cx="313717"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76" name="Step 1 : add to Redis sorted set"/>
          <p:cNvSpPr txBox="1"/>
          <p:nvPr>
            <p:ph type="title"/>
          </p:nvPr>
        </p:nvSpPr>
        <p:spPr>
          <a:prstGeom prst="rect">
            <a:avLst/>
          </a:prstGeom>
        </p:spPr>
        <p:txBody>
          <a:bodyPr/>
          <a:lstStyle/>
          <a:p>
            <a:pPr/>
            <a:r>
              <a:t>Step 1 : add to Redis sorted set</a:t>
            </a:r>
          </a:p>
        </p:txBody>
      </p:sp>
      <p:sp>
        <p:nvSpPr>
          <p:cNvPr id="277" name="127.0.0.1:6363[2]&gt; zadd hackers 1953 &quot;Richard Stallman&quot;…"/>
          <p:cNvSpPr txBox="1"/>
          <p:nvPr>
            <p:ph type="body" idx="1"/>
          </p:nvPr>
        </p:nvSpPr>
        <p:spPr>
          <a:prstGeom prst="rect">
            <a:avLst/>
          </a:prstGeom>
        </p:spPr>
        <p:txBody>
          <a:bodyPr/>
          <a:lstStyle/>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 </a:t>
            </a:r>
            <a:r>
              <a:rPr>
                <a:solidFill>
                  <a:schemeClr val="accent4">
                    <a:hueOff val="102361"/>
                    <a:satOff val="14118"/>
                    <a:lumOff val="10675"/>
                  </a:schemeClr>
                </a:solidFill>
              </a:rPr>
              <a:t>zadd hackers 1953 "Richard Stallman"</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 </a:t>
            </a:r>
            <a:r>
              <a:rPr>
                <a:solidFill>
                  <a:schemeClr val="accent4">
                    <a:hueOff val="102361"/>
                    <a:satOff val="14118"/>
                    <a:lumOff val="10675"/>
                  </a:schemeClr>
                </a:solidFill>
              </a:rPr>
              <a:t>zadd hackers 1969 "Linus"</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 </a:t>
            </a:r>
            <a:r>
              <a:rPr>
                <a:solidFill>
                  <a:schemeClr val="accent4">
                    <a:hueOff val="102361"/>
                    <a:satOff val="14118"/>
                    <a:lumOff val="10675"/>
                  </a:schemeClr>
                </a:solidFill>
              </a:rPr>
              <a:t>zadd hackers 1912 "Alan turing" </a:t>
            </a:r>
            <a:endParaRPr>
              <a:solidFill>
                <a:schemeClr val="accent4">
                  <a:hueOff val="102361"/>
                  <a:satOff val="14118"/>
                  <a:lumOff val="10675"/>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p>
        </p:txBody>
      </p:sp>
      <p:sp>
        <p:nvSpPr>
          <p:cNvPr id="278" name="Numéro de diapositive"/>
          <p:cNvSpPr txBox="1"/>
          <p:nvPr>
            <p:ph type="sldNum" sz="quarter" idx="2"/>
          </p:nvPr>
        </p:nvSpPr>
        <p:spPr>
          <a:xfrm>
            <a:off x="12016433" y="13019484"/>
            <a:ext cx="333275"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0" name="Step 2 : Show the list of Hackers"/>
          <p:cNvSpPr txBox="1"/>
          <p:nvPr>
            <p:ph type="title"/>
          </p:nvPr>
        </p:nvSpPr>
        <p:spPr>
          <a:prstGeom prst="rect">
            <a:avLst/>
          </a:prstGeom>
        </p:spPr>
        <p:txBody>
          <a:bodyPr/>
          <a:lstStyle/>
          <a:p>
            <a:pPr/>
            <a:r>
              <a:t>Step 2 : Show the list of Hackers</a:t>
            </a:r>
          </a:p>
        </p:txBody>
      </p:sp>
      <p:sp>
        <p:nvSpPr>
          <p:cNvPr id="281" name="127.0.0.1:6363[2]&gt; zadd hackers 1953 &quot;Richard Stallman&quot;…"/>
          <p:cNvSpPr txBox="1"/>
          <p:nvPr>
            <p:ph type="body" idx="1"/>
          </p:nvPr>
        </p:nvSpPr>
        <p:spPr>
          <a:prstGeom prst="rect">
            <a:avLst/>
          </a:prstGeom>
        </p:spPr>
        <p:txBody>
          <a:bodyPr/>
          <a:lstStyle/>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zadd hackers 1953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zadd hackers 1969 "Linus"</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127.0.0.1:6363[2]&gt; zadd hackers 1912 "Alan turing" </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solidFill>
                  <a:srgbClr val="FFFFFF">
                    <a:alpha val="51000"/>
                  </a:srgbClr>
                </a:solidFill>
                <a:latin typeface="Menlo"/>
                <a:ea typeface="Menlo"/>
                <a:cs typeface="Menlo"/>
                <a:sym typeface="Menlo"/>
              </a:defRPr>
            </a:pPr>
            <a:r>
              <a:t>(integer) 1</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127.0.0.1:6363[2]&gt;</a:t>
            </a:r>
            <a:r>
              <a:rPr>
                <a:solidFill>
                  <a:schemeClr val="accent5">
                    <a:hueOff val="101205"/>
                    <a:satOff val="-13598"/>
                    <a:lumOff val="23877"/>
                  </a:schemeClr>
                </a:solidFill>
              </a:rPr>
              <a:t> zrange hackers 0 -1</a:t>
            </a:r>
            <a:endParaRPr>
              <a:solidFill>
                <a:schemeClr val="accent5">
                  <a:hueOff val="101205"/>
                  <a:satOff val="-13598"/>
                  <a:lumOff val="23877"/>
                </a:schemeClr>
              </a:solidFill>
            </a:endParaRP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1) "Alan turing"</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2) "Richard Stallman"</a:t>
            </a:r>
          </a:p>
          <a:p>
            <a:pPr defTabSz="642937">
              <a:spcBef>
                <a:spcPts val="0"/>
              </a:spcBef>
              <a:tabLst>
                <a:tab pos="495300" algn="l"/>
                <a:tab pos="990600" algn="l"/>
                <a:tab pos="1498600" algn="l"/>
                <a:tab pos="1993900" algn="l"/>
                <a:tab pos="2489200" algn="l"/>
                <a:tab pos="2997200" algn="l"/>
                <a:tab pos="3492500" algn="l"/>
                <a:tab pos="4000500" algn="l"/>
                <a:tab pos="4495800" algn="l"/>
                <a:tab pos="4991100" algn="l"/>
                <a:tab pos="5499100" algn="l"/>
                <a:tab pos="5994400" algn="l"/>
              </a:tabLst>
              <a:defRPr sz="2800">
                <a:latin typeface="Menlo"/>
                <a:ea typeface="Menlo"/>
                <a:cs typeface="Menlo"/>
                <a:sym typeface="Menlo"/>
              </a:defRPr>
            </a:pPr>
            <a:r>
              <a:t>3) "Linus"</a:t>
            </a:r>
          </a:p>
        </p:txBody>
      </p:sp>
      <p:sp>
        <p:nvSpPr>
          <p:cNvPr id="282" name="Numéro de diapositive"/>
          <p:cNvSpPr txBox="1"/>
          <p:nvPr>
            <p:ph type="sldNum" sz="quarter" idx="2"/>
          </p:nvPr>
        </p:nvSpPr>
        <p:spPr>
          <a:xfrm>
            <a:off x="12018808" y="13019484"/>
            <a:ext cx="328525" cy="48577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3.png"/></Relationships>

</file>

<file path=ppt/theme/_rels/theme2.xml.rels><?xml version="1.0" encoding="UTF-8" standalone="yes"?><Relationships xmlns="http://schemas.openxmlformats.org/package/2006/relationships"><Relationship Id="rId1" Type="http://schemas.openxmlformats.org/officeDocument/2006/relationships/image" Target="../media/image3.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ontserrat-Regular"/>
        <a:ea typeface="Montserrat-Regular"/>
        <a:cs typeface="Montserrat-Regular"/>
      </a:majorFont>
      <a:minorFont>
        <a:latin typeface="Montserrat-Bold"/>
        <a:ea typeface="Montserrat-Bold"/>
        <a:cs typeface="Montserrat-Bold"/>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Montserrat-Regular"/>
        <a:ea typeface="Montserrat-Regular"/>
        <a:cs typeface="Montserrat-Regular"/>
      </a:majorFont>
      <a:minorFont>
        <a:latin typeface="Montserrat-Bold"/>
        <a:ea typeface="Montserrat-Bold"/>
        <a:cs typeface="Montserrat-Bold"/>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